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  <p:embeddedFont>
      <p:font typeface="Abril Fatface"/>
      <p:regular r:id="rId20"/>
    </p:embeddedFont>
    <p:embeddedFont>
      <p:font typeface="Poppins"/>
      <p:regular r:id="rId21"/>
      <p:bold r:id="rId22"/>
      <p:italic r:id="rId23"/>
      <p:boldItalic r:id="rId24"/>
    </p:embeddedFont>
    <p:embeddedFont>
      <p:font typeface="Griffy"/>
      <p:regular r:id="rId25"/>
    </p:embeddedFont>
    <p:embeddedFont>
      <p:font typeface="Barlow Condensed"/>
      <p:regular r:id="rId26"/>
      <p:bold r:id="rId27"/>
      <p:italic r:id="rId28"/>
      <p:boldItalic r:id="rId29"/>
    </p:embeddedFont>
    <p:embeddedFont>
      <p:font typeface="Poppins ExtraBold"/>
      <p:bold r:id="rId30"/>
      <p:boldItalic r:id="rId31"/>
    </p:embeddedFont>
    <p:embeddedFont>
      <p:font typeface="Homemade Apple"/>
      <p:regular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brilFatface-regular.fntdata"/><Relationship Id="rId22" Type="http://schemas.openxmlformats.org/officeDocument/2006/relationships/font" Target="fonts/Poppins-bold.fntdata"/><Relationship Id="rId21" Type="http://schemas.openxmlformats.org/officeDocument/2006/relationships/font" Target="fonts/Poppins-regular.fntdata"/><Relationship Id="rId24" Type="http://schemas.openxmlformats.org/officeDocument/2006/relationships/font" Target="fonts/Poppins-boldItalic.fntdata"/><Relationship Id="rId23" Type="http://schemas.openxmlformats.org/officeDocument/2006/relationships/font" Target="fonts/Poppins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BarlowCondensed-regular.fntdata"/><Relationship Id="rId25" Type="http://schemas.openxmlformats.org/officeDocument/2006/relationships/font" Target="fonts/Griffy-regular.fntdata"/><Relationship Id="rId28" Type="http://schemas.openxmlformats.org/officeDocument/2006/relationships/font" Target="fonts/BarlowCondensed-italic.fntdata"/><Relationship Id="rId27" Type="http://schemas.openxmlformats.org/officeDocument/2006/relationships/font" Target="fonts/BarlowCondense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BarlowCondense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ExtraBold-boldItalic.fntdata"/><Relationship Id="rId30" Type="http://schemas.openxmlformats.org/officeDocument/2006/relationships/font" Target="fonts/PoppinsExtraBold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HomemadeApple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19" Type="http://schemas.openxmlformats.org/officeDocument/2006/relationships/font" Target="fonts/ProximaNova-boldItalic.fntdata"/><Relationship Id="rId18" Type="http://schemas.openxmlformats.org/officeDocument/2006/relationships/font" Target="fonts/ProximaNova-italic.fntdata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9c7fda3945_7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0" name="Google Shape;530;g19c7fda3945_7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ridhee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9c7fda3945_7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g19c7fda3945_7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ridhee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19c7fda3945_7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5" name="Google Shape;545;g19c7fda3945_7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ridhee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9c7fda3945_7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1" name="Google Shape;551;g19c7fda3945_7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ridhee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9c7fda3945_7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8" name="Google Shape;558;g19c7fda3945_7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Go into Stakeholder here - shirley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Troy community 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residents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business owners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rpi students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19c7fda3945_7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8" name="Google Shape;568;g19c7fda3945_7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19c7fda3945_7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g19c7fda3945_7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We wanted to speak about major changes and why we made them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9c7fda3945_7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0" name="Google Shape;590;g19c7fda3945_7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Roadmap for demo: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Presents home page (nav bar, see more links) - ridhee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New user - eric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Sign up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Talk about direct.php, mention UI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Dining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Try to write a review (should fail)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Log out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Normal user - yash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Edit a review and show updated (shows can only write one review)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Dining page </a:t>
            </a:r>
            <a:r>
              <a:rPr lang="en">
                <a:solidFill>
                  <a:schemeClr val="dk1"/>
                </a:solidFill>
              </a:rPr>
              <a:t>Google map API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Discounts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—-----------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Events - shirley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Transition to creating a business account - ridhee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logout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Log into </a:t>
            </a:r>
            <a:r>
              <a:rPr lang="en"/>
              <a:t>business</a:t>
            </a:r>
            <a:r>
              <a:rPr lang="en"/>
              <a:t> account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Events again (create an event)</a:t>
            </a:r>
            <a:endParaRPr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Logout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   </a:t>
            </a:r>
            <a:r>
              <a:rPr lang="en">
                <a:solidFill>
                  <a:schemeClr val="dk1"/>
                </a:solidFill>
              </a:rPr>
              <a:t>-      Search bar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Create business account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Show successfully sent email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19c7fda3945_7_8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7" name="Google Shape;607;g19c7fda3945_7_8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mania.com/" TargetMode="External"/><Relationship Id="rId3" Type="http://schemas.openxmlformats.org/officeDocument/2006/relationships/image" Target="../media/image2.png"/><Relationship Id="rId4" Type="http://schemas.openxmlformats.org/officeDocument/2006/relationships/hyperlink" Target="https://slidesmania.com/questions-powerpoint-google-slides/can-i-use-these-templates/" TargetMode="External"/><Relationship Id="rId11" Type="http://schemas.openxmlformats.org/officeDocument/2006/relationships/hyperlink" Target="https://www.instagram.com/slidesmania/" TargetMode="External"/><Relationship Id="rId10" Type="http://schemas.openxmlformats.org/officeDocument/2006/relationships/image" Target="../media/image9.png"/><Relationship Id="rId12" Type="http://schemas.openxmlformats.org/officeDocument/2006/relationships/image" Target="../media/image1.png"/><Relationship Id="rId9" Type="http://schemas.openxmlformats.org/officeDocument/2006/relationships/hyperlink" Target="https://www.pinterest.com/slidesmania/" TargetMode="External"/><Relationship Id="rId5" Type="http://schemas.openxmlformats.org/officeDocument/2006/relationships/hyperlink" Target="https://www.facebook.com/SlidesManiaSM/" TargetMode="External"/><Relationship Id="rId6" Type="http://schemas.openxmlformats.org/officeDocument/2006/relationships/image" Target="../media/image3.png"/><Relationship Id="rId7" Type="http://schemas.openxmlformats.org/officeDocument/2006/relationships/hyperlink" Target="https://twitter.com/SlidesManiaSM/" TargetMode="External"/><Relationship Id="rId8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 Title">
  <p:cSld name="CUSTOM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399107" y="235475"/>
            <a:ext cx="8347472" cy="4675942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4"/>
          <p:cNvSpPr/>
          <p:nvPr/>
        </p:nvSpPr>
        <p:spPr>
          <a:xfrm>
            <a:off x="397408" y="232080"/>
            <a:ext cx="8347472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4"/>
          <p:cNvSpPr/>
          <p:nvPr/>
        </p:nvSpPr>
        <p:spPr>
          <a:xfrm>
            <a:off x="908330" y="1063813"/>
            <a:ext cx="3108246" cy="3522226"/>
          </a:xfrm>
          <a:custGeom>
            <a:rect b="b" l="l" r="r" t="t"/>
            <a:pathLst>
              <a:path extrusionOk="0" h="4943475" w="4362450">
                <a:moveTo>
                  <a:pt x="0" y="0"/>
                </a:moveTo>
                <a:lnTo>
                  <a:pt x="4362450" y="0"/>
                </a:lnTo>
                <a:lnTo>
                  <a:pt x="4362450" y="4943475"/>
                </a:lnTo>
                <a:lnTo>
                  <a:pt x="0" y="4943475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5925883" y="836359"/>
            <a:ext cx="525347" cy="271463"/>
          </a:xfrm>
          <a:custGeom>
            <a:rect b="b" l="l" r="r" t="t"/>
            <a:pathLst>
              <a:path extrusionOk="0" h="381000" w="737329">
                <a:moveTo>
                  <a:pt x="737330" y="190500"/>
                </a:moveTo>
                <a:lnTo>
                  <a:pt x="542925" y="0"/>
                </a:lnTo>
                <a:lnTo>
                  <a:pt x="542925" y="119063"/>
                </a:lnTo>
                <a:lnTo>
                  <a:pt x="0" y="119063"/>
                </a:lnTo>
                <a:lnTo>
                  <a:pt x="0" y="261938"/>
                </a:lnTo>
                <a:lnTo>
                  <a:pt x="542925" y="261938"/>
                </a:lnTo>
                <a:lnTo>
                  <a:pt x="542925" y="381000"/>
                </a:ln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4965759" y="3715171"/>
            <a:ext cx="525347" cy="271463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4"/>
          <p:cNvSpPr/>
          <p:nvPr/>
        </p:nvSpPr>
        <p:spPr>
          <a:xfrm>
            <a:off x="8299885" y="4013644"/>
            <a:ext cx="281302" cy="281302"/>
          </a:xfrm>
          <a:custGeom>
            <a:rect b="b" l="l" r="r" t="t"/>
            <a:pathLst>
              <a:path extrusionOk="0" h="394810" w="394810">
                <a:moveTo>
                  <a:pt x="394811" y="96583"/>
                </a:moveTo>
                <a:lnTo>
                  <a:pt x="298227" y="0"/>
                </a:lnTo>
                <a:lnTo>
                  <a:pt x="197453" y="100774"/>
                </a:lnTo>
                <a:lnTo>
                  <a:pt x="96584" y="0"/>
                </a:lnTo>
                <a:lnTo>
                  <a:pt x="0" y="96583"/>
                </a:lnTo>
                <a:lnTo>
                  <a:pt x="100774" y="197358"/>
                </a:lnTo>
                <a:lnTo>
                  <a:pt x="0" y="298132"/>
                </a:lnTo>
                <a:lnTo>
                  <a:pt x="96584" y="394811"/>
                </a:lnTo>
                <a:lnTo>
                  <a:pt x="197453" y="293941"/>
                </a:lnTo>
                <a:lnTo>
                  <a:pt x="298227" y="394811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4992101" y="4557903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5355347" y="4557903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5718594" y="4557903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536664" y="1413886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7453061" y="4151980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4170758" y="853334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3994227" y="853334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3824486" y="853334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3647954" y="853334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3471423" y="853334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3294892" y="853334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4170758" y="1036654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4170758" y="1219975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4170758" y="1403295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596006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874382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1159547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8606045" y="779374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8606045" y="962695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8606045" y="1146016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8606045" y="1329335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1616339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4"/>
          <p:cNvSpPr/>
          <p:nvPr/>
        </p:nvSpPr>
        <p:spPr>
          <a:xfrm>
            <a:off x="1446597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4"/>
          <p:cNvSpPr/>
          <p:nvPr/>
        </p:nvSpPr>
        <p:spPr>
          <a:xfrm>
            <a:off x="1270067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4"/>
          <p:cNvSpPr/>
          <p:nvPr/>
        </p:nvSpPr>
        <p:spPr>
          <a:xfrm>
            <a:off x="1093535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4"/>
          <p:cNvSpPr/>
          <p:nvPr/>
        </p:nvSpPr>
        <p:spPr>
          <a:xfrm>
            <a:off x="917004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4"/>
          <p:cNvSpPr txBox="1"/>
          <p:nvPr>
            <p:ph type="title"/>
          </p:nvPr>
        </p:nvSpPr>
        <p:spPr>
          <a:xfrm>
            <a:off x="4512625" y="1388897"/>
            <a:ext cx="3951000" cy="922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89" name="Google Shape;89;p14"/>
          <p:cNvSpPr txBox="1"/>
          <p:nvPr>
            <p:ph idx="1" type="subTitle"/>
          </p:nvPr>
        </p:nvSpPr>
        <p:spPr>
          <a:xfrm>
            <a:off x="4505948" y="3058733"/>
            <a:ext cx="3957750" cy="5384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/>
          <p:nvPr/>
        </p:nvSpPr>
        <p:spPr>
          <a:xfrm rot="5400000">
            <a:off x="404587" y="4187633"/>
            <a:ext cx="525347" cy="271463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2 Intro">
  <p:cSld name="CUSTOM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/>
          <p:nvPr/>
        </p:nvSpPr>
        <p:spPr>
          <a:xfrm>
            <a:off x="399107" y="235475"/>
            <a:ext cx="8347472" cy="4675942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859304" y="3297085"/>
            <a:ext cx="7423650" cy="9380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" name="Google Shape;94;p15"/>
          <p:cNvSpPr/>
          <p:nvPr/>
        </p:nvSpPr>
        <p:spPr>
          <a:xfrm>
            <a:off x="397408" y="232080"/>
            <a:ext cx="8347472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7651695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5"/>
          <p:cNvSpPr/>
          <p:nvPr/>
        </p:nvSpPr>
        <p:spPr>
          <a:xfrm>
            <a:off x="8014941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5"/>
          <p:cNvSpPr/>
          <p:nvPr/>
        </p:nvSpPr>
        <p:spPr>
          <a:xfrm>
            <a:off x="8378188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5"/>
          <p:cNvSpPr/>
          <p:nvPr/>
        </p:nvSpPr>
        <p:spPr>
          <a:xfrm>
            <a:off x="530008" y="843961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8228936" y="753880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596006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/>
          <p:nvPr/>
        </p:nvSpPr>
        <p:spPr>
          <a:xfrm>
            <a:off x="874382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/>
          <p:nvPr/>
        </p:nvSpPr>
        <p:spPr>
          <a:xfrm>
            <a:off x="1159547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>
            <p:ph type="title"/>
          </p:nvPr>
        </p:nvSpPr>
        <p:spPr>
          <a:xfrm>
            <a:off x="859338" y="2305078"/>
            <a:ext cx="7423650" cy="9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ldrich"/>
              <a:buNone/>
              <a:defRPr sz="5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04" name="Google Shape;104;p15"/>
          <p:cNvSpPr/>
          <p:nvPr/>
        </p:nvSpPr>
        <p:spPr>
          <a:xfrm>
            <a:off x="530008" y="1250217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530008" y="1656473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5"/>
          <p:cNvSpPr/>
          <p:nvPr/>
        </p:nvSpPr>
        <p:spPr>
          <a:xfrm>
            <a:off x="1616339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1446597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5"/>
          <p:cNvSpPr/>
          <p:nvPr/>
        </p:nvSpPr>
        <p:spPr>
          <a:xfrm>
            <a:off x="1270067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5"/>
          <p:cNvSpPr/>
          <p:nvPr/>
        </p:nvSpPr>
        <p:spPr>
          <a:xfrm>
            <a:off x="1093535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5"/>
          <p:cNvSpPr/>
          <p:nvPr/>
        </p:nvSpPr>
        <p:spPr>
          <a:xfrm>
            <a:off x="917004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5"/>
          <p:cNvSpPr/>
          <p:nvPr/>
        </p:nvSpPr>
        <p:spPr>
          <a:xfrm rot="5400000">
            <a:off x="404587" y="4359083"/>
            <a:ext cx="525347" cy="271463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Talking Points">
  <p:cSld name="CUSTOM_2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/>
          <p:nvPr/>
        </p:nvSpPr>
        <p:spPr>
          <a:xfrm>
            <a:off x="596006" y="307331"/>
            <a:ext cx="7320737" cy="4421321"/>
          </a:xfrm>
          <a:custGeom>
            <a:rect b="b" l="l" r="r" t="t"/>
            <a:pathLst>
              <a:path extrusionOk="0" h="4943475" w="4362450">
                <a:moveTo>
                  <a:pt x="0" y="0"/>
                </a:moveTo>
                <a:lnTo>
                  <a:pt x="4362450" y="0"/>
                </a:lnTo>
                <a:lnTo>
                  <a:pt x="4362450" y="4943475"/>
                </a:lnTo>
                <a:lnTo>
                  <a:pt x="0" y="4943475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398906" y="235481"/>
            <a:ext cx="7380923" cy="4331399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6"/>
          <p:cNvSpPr/>
          <p:nvPr/>
        </p:nvSpPr>
        <p:spPr>
          <a:xfrm>
            <a:off x="397406" y="232088"/>
            <a:ext cx="7380923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6"/>
          <p:cNvSpPr/>
          <p:nvPr/>
        </p:nvSpPr>
        <p:spPr>
          <a:xfrm rot="-5400000">
            <a:off x="8686173" y="4647249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6"/>
          <p:cNvSpPr/>
          <p:nvPr/>
        </p:nvSpPr>
        <p:spPr>
          <a:xfrm rot="-5400000">
            <a:off x="8686173" y="4284003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6"/>
          <p:cNvSpPr/>
          <p:nvPr/>
        </p:nvSpPr>
        <p:spPr>
          <a:xfrm rot="-5400000">
            <a:off x="8686173" y="3920756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6"/>
          <p:cNvSpPr/>
          <p:nvPr/>
        </p:nvSpPr>
        <p:spPr>
          <a:xfrm>
            <a:off x="530008" y="843961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7262374" y="4006930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accent3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596006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874382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6"/>
          <p:cNvSpPr/>
          <p:nvPr/>
        </p:nvSpPr>
        <p:spPr>
          <a:xfrm>
            <a:off x="1159547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6"/>
          <p:cNvSpPr/>
          <p:nvPr/>
        </p:nvSpPr>
        <p:spPr>
          <a:xfrm>
            <a:off x="530008" y="1250217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30008" y="1656473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6"/>
          <p:cNvSpPr txBox="1"/>
          <p:nvPr>
            <p:ph type="title"/>
          </p:nvPr>
        </p:nvSpPr>
        <p:spPr>
          <a:xfrm>
            <a:off x="1016906" y="895594"/>
            <a:ext cx="6507900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27" name="Google Shape;127;p16"/>
          <p:cNvSpPr txBox="1"/>
          <p:nvPr>
            <p:ph idx="1" type="body"/>
          </p:nvPr>
        </p:nvSpPr>
        <p:spPr>
          <a:xfrm>
            <a:off x="1016906" y="1844456"/>
            <a:ext cx="6507900" cy="21624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16"/>
          <p:cNvSpPr/>
          <p:nvPr/>
        </p:nvSpPr>
        <p:spPr>
          <a:xfrm>
            <a:off x="8801374" y="136409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6"/>
          <p:cNvSpPr/>
          <p:nvPr/>
        </p:nvSpPr>
        <p:spPr>
          <a:xfrm>
            <a:off x="8801374" y="31973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6"/>
          <p:cNvSpPr/>
          <p:nvPr/>
        </p:nvSpPr>
        <p:spPr>
          <a:xfrm>
            <a:off x="8801374" y="50305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6"/>
          <p:cNvSpPr/>
          <p:nvPr/>
        </p:nvSpPr>
        <p:spPr>
          <a:xfrm>
            <a:off x="8801374" y="68637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Section Title">
  <p:cSld name="CUSTOM_3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282000" y="351938"/>
            <a:ext cx="3451789" cy="4671584"/>
          </a:xfrm>
          <a:custGeom>
            <a:rect b="b" l="l" r="r" t="t"/>
            <a:pathLst>
              <a:path extrusionOk="0" h="4943475" w="4362450">
                <a:moveTo>
                  <a:pt x="0" y="0"/>
                </a:moveTo>
                <a:lnTo>
                  <a:pt x="4362450" y="0"/>
                </a:lnTo>
                <a:lnTo>
                  <a:pt x="4362450" y="4943475"/>
                </a:lnTo>
                <a:lnTo>
                  <a:pt x="0" y="4943475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7"/>
          <p:cNvSpPr/>
          <p:nvPr/>
        </p:nvSpPr>
        <p:spPr>
          <a:xfrm>
            <a:off x="398109" y="235483"/>
            <a:ext cx="3448824" cy="4675942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7"/>
          <p:cNvSpPr/>
          <p:nvPr/>
        </p:nvSpPr>
        <p:spPr>
          <a:xfrm>
            <a:off x="397406" y="232088"/>
            <a:ext cx="3448824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530008" y="843961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7"/>
          <p:cNvSpPr/>
          <p:nvPr/>
        </p:nvSpPr>
        <p:spPr>
          <a:xfrm>
            <a:off x="596006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7"/>
          <p:cNvSpPr/>
          <p:nvPr/>
        </p:nvSpPr>
        <p:spPr>
          <a:xfrm>
            <a:off x="874382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1159547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530008" y="1250217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530008" y="1656473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7"/>
          <p:cNvSpPr txBox="1"/>
          <p:nvPr>
            <p:ph type="title"/>
          </p:nvPr>
        </p:nvSpPr>
        <p:spPr>
          <a:xfrm>
            <a:off x="752375" y="953813"/>
            <a:ext cx="2740275" cy="35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300"/>
              <a:buNone/>
              <a:defRPr sz="113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300"/>
              <a:buNone/>
              <a:defRPr sz="113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300"/>
              <a:buNone/>
              <a:defRPr sz="113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300"/>
              <a:buNone/>
              <a:defRPr sz="113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300"/>
              <a:buNone/>
              <a:defRPr sz="113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300"/>
              <a:buNone/>
              <a:defRPr sz="113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300"/>
              <a:buNone/>
              <a:defRPr sz="113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300"/>
              <a:buNone/>
              <a:defRPr sz="113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300"/>
              <a:buNone/>
              <a:defRPr sz="113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3" name="Google Shape;143;p17"/>
          <p:cNvSpPr txBox="1"/>
          <p:nvPr>
            <p:ph idx="1" type="body"/>
          </p:nvPr>
        </p:nvSpPr>
        <p:spPr>
          <a:xfrm>
            <a:off x="4166719" y="2326181"/>
            <a:ext cx="4665600" cy="1963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4" name="Google Shape;144;p17"/>
          <p:cNvSpPr txBox="1"/>
          <p:nvPr>
            <p:ph idx="2" type="title"/>
          </p:nvPr>
        </p:nvSpPr>
        <p:spPr>
          <a:xfrm>
            <a:off x="4166719" y="1240219"/>
            <a:ext cx="4665600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ldrich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bril Fatface"/>
              <a:buNone/>
              <a:defRPr sz="3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bril Fatface"/>
              <a:buNone/>
              <a:defRPr sz="3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bril Fatface"/>
              <a:buNone/>
              <a:defRPr sz="3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bril Fatface"/>
              <a:buNone/>
              <a:defRPr sz="3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bril Fatface"/>
              <a:buNone/>
              <a:defRPr sz="3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bril Fatface"/>
              <a:buNone/>
              <a:defRPr sz="3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bril Fatface"/>
              <a:buNone/>
              <a:defRPr sz="3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bril Fatface"/>
              <a:buNone/>
              <a:defRPr sz="30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45" name="Google Shape;145;p17"/>
          <p:cNvSpPr/>
          <p:nvPr/>
        </p:nvSpPr>
        <p:spPr>
          <a:xfrm>
            <a:off x="8920077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7"/>
          <p:cNvSpPr/>
          <p:nvPr/>
        </p:nvSpPr>
        <p:spPr>
          <a:xfrm>
            <a:off x="8743546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8573804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7"/>
          <p:cNvSpPr/>
          <p:nvPr/>
        </p:nvSpPr>
        <p:spPr>
          <a:xfrm>
            <a:off x="8397273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7"/>
          <p:cNvSpPr/>
          <p:nvPr/>
        </p:nvSpPr>
        <p:spPr>
          <a:xfrm>
            <a:off x="8220742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7"/>
          <p:cNvSpPr/>
          <p:nvPr/>
        </p:nvSpPr>
        <p:spPr>
          <a:xfrm>
            <a:off x="8044210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7"/>
          <p:cNvSpPr/>
          <p:nvPr/>
        </p:nvSpPr>
        <p:spPr>
          <a:xfrm>
            <a:off x="8920077" y="318632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7"/>
          <p:cNvSpPr/>
          <p:nvPr/>
        </p:nvSpPr>
        <p:spPr>
          <a:xfrm>
            <a:off x="8920077" y="501953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7"/>
          <p:cNvSpPr/>
          <p:nvPr/>
        </p:nvSpPr>
        <p:spPr>
          <a:xfrm>
            <a:off x="8920077" y="685273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7"/>
          <p:cNvSpPr/>
          <p:nvPr/>
        </p:nvSpPr>
        <p:spPr>
          <a:xfrm>
            <a:off x="8970976" y="440150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7"/>
          <p:cNvSpPr/>
          <p:nvPr/>
        </p:nvSpPr>
        <p:spPr>
          <a:xfrm>
            <a:off x="8970976" y="458482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7"/>
          <p:cNvSpPr/>
          <p:nvPr/>
        </p:nvSpPr>
        <p:spPr>
          <a:xfrm>
            <a:off x="8970976" y="476814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7"/>
          <p:cNvSpPr/>
          <p:nvPr/>
        </p:nvSpPr>
        <p:spPr>
          <a:xfrm>
            <a:off x="8970976" y="495146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7"/>
          <p:cNvSpPr/>
          <p:nvPr/>
        </p:nvSpPr>
        <p:spPr>
          <a:xfrm>
            <a:off x="530008" y="4584821"/>
            <a:ext cx="525347" cy="271463"/>
          </a:xfrm>
          <a:custGeom>
            <a:rect b="b" l="l" r="r" t="t"/>
            <a:pathLst>
              <a:path extrusionOk="0" h="381000" w="737329">
                <a:moveTo>
                  <a:pt x="737330" y="190500"/>
                </a:moveTo>
                <a:lnTo>
                  <a:pt x="542925" y="0"/>
                </a:lnTo>
                <a:lnTo>
                  <a:pt x="542925" y="119063"/>
                </a:lnTo>
                <a:lnTo>
                  <a:pt x="0" y="119063"/>
                </a:lnTo>
                <a:lnTo>
                  <a:pt x="0" y="261938"/>
                </a:lnTo>
                <a:lnTo>
                  <a:pt x="542925" y="261938"/>
                </a:lnTo>
                <a:lnTo>
                  <a:pt x="542925" y="381000"/>
                </a:ln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7"/>
          <p:cNvSpPr/>
          <p:nvPr/>
        </p:nvSpPr>
        <p:spPr>
          <a:xfrm>
            <a:off x="7742295" y="352278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7"/>
          <p:cNvSpPr/>
          <p:nvPr/>
        </p:nvSpPr>
        <p:spPr>
          <a:xfrm>
            <a:off x="8105541" y="352278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7"/>
          <p:cNvSpPr/>
          <p:nvPr/>
        </p:nvSpPr>
        <p:spPr>
          <a:xfrm>
            <a:off x="8468788" y="352278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7"/>
          <p:cNvSpPr/>
          <p:nvPr/>
        </p:nvSpPr>
        <p:spPr>
          <a:xfrm>
            <a:off x="8396711" y="4001417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l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7"/>
          <p:cNvSpPr/>
          <p:nvPr/>
        </p:nvSpPr>
        <p:spPr>
          <a:xfrm rot="5400000">
            <a:off x="8733759" y="3793958"/>
            <a:ext cx="525347" cy="271463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5 One column">
  <p:cSld name="CUSTOM_5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/>
          <p:nvPr/>
        </p:nvSpPr>
        <p:spPr>
          <a:xfrm>
            <a:off x="399107" y="235475"/>
            <a:ext cx="8347472" cy="4675942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397408" y="232080"/>
            <a:ext cx="8347472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8"/>
          <p:cNvSpPr/>
          <p:nvPr/>
        </p:nvSpPr>
        <p:spPr>
          <a:xfrm>
            <a:off x="7651695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8014941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8"/>
          <p:cNvSpPr/>
          <p:nvPr/>
        </p:nvSpPr>
        <p:spPr>
          <a:xfrm>
            <a:off x="8378188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/>
          <p:nvPr/>
        </p:nvSpPr>
        <p:spPr>
          <a:xfrm>
            <a:off x="530008" y="843961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/>
          <p:cNvSpPr/>
          <p:nvPr/>
        </p:nvSpPr>
        <p:spPr>
          <a:xfrm>
            <a:off x="8228936" y="753880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8"/>
          <p:cNvSpPr/>
          <p:nvPr/>
        </p:nvSpPr>
        <p:spPr>
          <a:xfrm>
            <a:off x="596006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8"/>
          <p:cNvSpPr/>
          <p:nvPr/>
        </p:nvSpPr>
        <p:spPr>
          <a:xfrm>
            <a:off x="874382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8"/>
          <p:cNvSpPr/>
          <p:nvPr/>
        </p:nvSpPr>
        <p:spPr>
          <a:xfrm>
            <a:off x="1159547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8"/>
          <p:cNvSpPr/>
          <p:nvPr/>
        </p:nvSpPr>
        <p:spPr>
          <a:xfrm>
            <a:off x="530008" y="1250217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8"/>
          <p:cNvSpPr/>
          <p:nvPr/>
        </p:nvSpPr>
        <p:spPr>
          <a:xfrm>
            <a:off x="530008" y="1656473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1016906" y="1514981"/>
            <a:ext cx="7211925" cy="5384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78" name="Google Shape;178;p18"/>
          <p:cNvSpPr txBox="1"/>
          <p:nvPr>
            <p:ph type="title"/>
          </p:nvPr>
        </p:nvSpPr>
        <p:spPr>
          <a:xfrm>
            <a:off x="1016906" y="899081"/>
            <a:ext cx="72119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79" name="Google Shape;179;p18"/>
          <p:cNvSpPr txBox="1"/>
          <p:nvPr>
            <p:ph idx="2" type="body"/>
          </p:nvPr>
        </p:nvSpPr>
        <p:spPr>
          <a:xfrm>
            <a:off x="1016906" y="2010113"/>
            <a:ext cx="7211925" cy="25773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0" name="Google Shape;180;p18"/>
          <p:cNvSpPr/>
          <p:nvPr/>
        </p:nvSpPr>
        <p:spPr>
          <a:xfrm>
            <a:off x="1616339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8"/>
          <p:cNvSpPr/>
          <p:nvPr/>
        </p:nvSpPr>
        <p:spPr>
          <a:xfrm>
            <a:off x="1446597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8"/>
          <p:cNvSpPr/>
          <p:nvPr/>
        </p:nvSpPr>
        <p:spPr>
          <a:xfrm>
            <a:off x="1270067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8"/>
          <p:cNvSpPr/>
          <p:nvPr/>
        </p:nvSpPr>
        <p:spPr>
          <a:xfrm>
            <a:off x="1093535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8"/>
          <p:cNvSpPr/>
          <p:nvPr/>
        </p:nvSpPr>
        <p:spPr>
          <a:xfrm>
            <a:off x="917004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8"/>
          <p:cNvSpPr/>
          <p:nvPr/>
        </p:nvSpPr>
        <p:spPr>
          <a:xfrm rot="5400000">
            <a:off x="392980" y="4362890"/>
            <a:ext cx="525347" cy="271463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6 Two columns">
  <p:cSld name="CUSTOM_4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/>
          <p:nvPr/>
        </p:nvSpPr>
        <p:spPr>
          <a:xfrm>
            <a:off x="399107" y="235475"/>
            <a:ext cx="8347472" cy="4675942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9"/>
          <p:cNvSpPr/>
          <p:nvPr/>
        </p:nvSpPr>
        <p:spPr>
          <a:xfrm>
            <a:off x="397408" y="232080"/>
            <a:ext cx="8347472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9"/>
          <p:cNvSpPr/>
          <p:nvPr/>
        </p:nvSpPr>
        <p:spPr>
          <a:xfrm>
            <a:off x="7651695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8014941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9"/>
          <p:cNvSpPr/>
          <p:nvPr/>
        </p:nvSpPr>
        <p:spPr>
          <a:xfrm>
            <a:off x="8378188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530008" y="843961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9"/>
          <p:cNvSpPr/>
          <p:nvPr/>
        </p:nvSpPr>
        <p:spPr>
          <a:xfrm>
            <a:off x="8228936" y="753880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9"/>
          <p:cNvSpPr/>
          <p:nvPr/>
        </p:nvSpPr>
        <p:spPr>
          <a:xfrm>
            <a:off x="596006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9"/>
          <p:cNvSpPr/>
          <p:nvPr/>
        </p:nvSpPr>
        <p:spPr>
          <a:xfrm>
            <a:off x="874382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9"/>
          <p:cNvSpPr/>
          <p:nvPr/>
        </p:nvSpPr>
        <p:spPr>
          <a:xfrm>
            <a:off x="1159547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530008" y="1250217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9"/>
          <p:cNvSpPr/>
          <p:nvPr/>
        </p:nvSpPr>
        <p:spPr>
          <a:xfrm>
            <a:off x="530008" y="1656473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9"/>
          <p:cNvSpPr txBox="1"/>
          <p:nvPr>
            <p:ph idx="1" type="subTitle"/>
          </p:nvPr>
        </p:nvSpPr>
        <p:spPr>
          <a:xfrm>
            <a:off x="1096211" y="1605900"/>
            <a:ext cx="3307950" cy="5384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00" name="Google Shape;200;p19"/>
          <p:cNvSpPr txBox="1"/>
          <p:nvPr>
            <p:ph idx="2" type="subTitle"/>
          </p:nvPr>
        </p:nvSpPr>
        <p:spPr>
          <a:xfrm>
            <a:off x="4785347" y="1605900"/>
            <a:ext cx="3307725" cy="5384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01" name="Google Shape;201;p19"/>
          <p:cNvSpPr txBox="1"/>
          <p:nvPr>
            <p:ph type="title"/>
          </p:nvPr>
        </p:nvSpPr>
        <p:spPr>
          <a:xfrm>
            <a:off x="1096219" y="920306"/>
            <a:ext cx="70346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02" name="Google Shape;202;p19"/>
          <p:cNvSpPr txBox="1"/>
          <p:nvPr>
            <p:ph idx="3" type="body"/>
          </p:nvPr>
        </p:nvSpPr>
        <p:spPr>
          <a:xfrm>
            <a:off x="1096200" y="2137219"/>
            <a:ext cx="3307725" cy="2338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3" name="Google Shape;203;p19"/>
          <p:cNvSpPr txBox="1"/>
          <p:nvPr>
            <p:ph idx="4" type="body"/>
          </p:nvPr>
        </p:nvSpPr>
        <p:spPr>
          <a:xfrm>
            <a:off x="4785350" y="2128406"/>
            <a:ext cx="3307950" cy="2338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" name="Google Shape;204;p19"/>
          <p:cNvSpPr/>
          <p:nvPr/>
        </p:nvSpPr>
        <p:spPr>
          <a:xfrm>
            <a:off x="1616339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9"/>
          <p:cNvSpPr/>
          <p:nvPr/>
        </p:nvSpPr>
        <p:spPr>
          <a:xfrm>
            <a:off x="1446597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9"/>
          <p:cNvSpPr/>
          <p:nvPr/>
        </p:nvSpPr>
        <p:spPr>
          <a:xfrm>
            <a:off x="1270067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9"/>
          <p:cNvSpPr/>
          <p:nvPr/>
        </p:nvSpPr>
        <p:spPr>
          <a:xfrm>
            <a:off x="1093535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9"/>
          <p:cNvSpPr/>
          <p:nvPr/>
        </p:nvSpPr>
        <p:spPr>
          <a:xfrm>
            <a:off x="917004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9"/>
          <p:cNvSpPr/>
          <p:nvPr/>
        </p:nvSpPr>
        <p:spPr>
          <a:xfrm rot="5400000">
            <a:off x="392980" y="4362890"/>
            <a:ext cx="525347" cy="271463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7 Quote">
  <p:cSld name="CUSTOM_6">
    <p:bg>
      <p:bgPr>
        <a:solidFill>
          <a:schemeClr val="accen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0"/>
          <p:cNvSpPr/>
          <p:nvPr/>
        </p:nvSpPr>
        <p:spPr>
          <a:xfrm>
            <a:off x="0" y="0"/>
            <a:ext cx="9138285" cy="5143138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noFill/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0"/>
          <p:cNvSpPr txBox="1"/>
          <p:nvPr>
            <p:ph type="title"/>
          </p:nvPr>
        </p:nvSpPr>
        <p:spPr>
          <a:xfrm>
            <a:off x="418575" y="1576594"/>
            <a:ext cx="8321625" cy="237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3" name="Google Shape;213;p20"/>
          <p:cNvSpPr txBox="1"/>
          <p:nvPr/>
        </p:nvSpPr>
        <p:spPr>
          <a:xfrm>
            <a:off x="3846329" y="189544"/>
            <a:ext cx="1445625" cy="16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0"/>
              <a:buFont typeface="Arial"/>
              <a:buNone/>
            </a:pPr>
            <a:r>
              <a:rPr b="0" i="0" lang="en" sz="225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endParaRPr b="0" i="0" sz="225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4" name="Google Shape;214;p20"/>
          <p:cNvSpPr txBox="1"/>
          <p:nvPr>
            <p:ph idx="1" type="subTitle"/>
          </p:nvPr>
        </p:nvSpPr>
        <p:spPr>
          <a:xfrm>
            <a:off x="474656" y="4439606"/>
            <a:ext cx="8534925" cy="53842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20"/>
          <p:cNvSpPr/>
          <p:nvPr/>
        </p:nvSpPr>
        <p:spPr>
          <a:xfrm>
            <a:off x="0" y="0"/>
            <a:ext cx="9138285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0"/>
          <p:cNvSpPr/>
          <p:nvPr/>
        </p:nvSpPr>
        <p:spPr>
          <a:xfrm>
            <a:off x="198600" y="132391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0"/>
          <p:cNvSpPr/>
          <p:nvPr/>
        </p:nvSpPr>
        <p:spPr>
          <a:xfrm>
            <a:off x="476975" y="132391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0"/>
          <p:cNvSpPr/>
          <p:nvPr/>
        </p:nvSpPr>
        <p:spPr>
          <a:xfrm>
            <a:off x="762141" y="132391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0"/>
          <p:cNvSpPr/>
          <p:nvPr/>
        </p:nvSpPr>
        <p:spPr>
          <a:xfrm>
            <a:off x="129208" y="3947198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0"/>
          <p:cNvSpPr/>
          <p:nvPr/>
        </p:nvSpPr>
        <p:spPr>
          <a:xfrm>
            <a:off x="129208" y="4353455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0"/>
          <p:cNvSpPr/>
          <p:nvPr/>
        </p:nvSpPr>
        <p:spPr>
          <a:xfrm>
            <a:off x="129208" y="4759711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0"/>
          <p:cNvSpPr/>
          <p:nvPr/>
        </p:nvSpPr>
        <p:spPr>
          <a:xfrm>
            <a:off x="8958683" y="53672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0"/>
          <p:cNvSpPr/>
          <p:nvPr/>
        </p:nvSpPr>
        <p:spPr>
          <a:xfrm>
            <a:off x="8782152" y="53672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0"/>
          <p:cNvSpPr/>
          <p:nvPr/>
        </p:nvSpPr>
        <p:spPr>
          <a:xfrm>
            <a:off x="8612410" y="53672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0"/>
          <p:cNvSpPr/>
          <p:nvPr/>
        </p:nvSpPr>
        <p:spPr>
          <a:xfrm>
            <a:off x="8435879" y="53672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0"/>
          <p:cNvSpPr/>
          <p:nvPr/>
        </p:nvSpPr>
        <p:spPr>
          <a:xfrm>
            <a:off x="8259348" y="53672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0"/>
          <p:cNvSpPr/>
          <p:nvPr/>
        </p:nvSpPr>
        <p:spPr>
          <a:xfrm>
            <a:off x="8082817" y="53672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0"/>
          <p:cNvSpPr/>
          <p:nvPr/>
        </p:nvSpPr>
        <p:spPr>
          <a:xfrm>
            <a:off x="8958683" y="72004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0"/>
          <p:cNvSpPr/>
          <p:nvPr/>
        </p:nvSpPr>
        <p:spPr>
          <a:xfrm>
            <a:off x="8958683" y="903362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0"/>
          <p:cNvSpPr/>
          <p:nvPr/>
        </p:nvSpPr>
        <p:spPr>
          <a:xfrm>
            <a:off x="8958683" y="1086683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0"/>
          <p:cNvSpPr/>
          <p:nvPr/>
        </p:nvSpPr>
        <p:spPr>
          <a:xfrm>
            <a:off x="198601" y="609755"/>
            <a:ext cx="525347" cy="271463"/>
          </a:xfrm>
          <a:custGeom>
            <a:rect b="b" l="l" r="r" t="t"/>
            <a:pathLst>
              <a:path extrusionOk="0" h="381000" w="737329">
                <a:moveTo>
                  <a:pt x="737330" y="190500"/>
                </a:moveTo>
                <a:lnTo>
                  <a:pt x="542925" y="0"/>
                </a:lnTo>
                <a:lnTo>
                  <a:pt x="542925" y="119063"/>
                </a:lnTo>
                <a:lnTo>
                  <a:pt x="0" y="119063"/>
                </a:lnTo>
                <a:lnTo>
                  <a:pt x="0" y="261938"/>
                </a:lnTo>
                <a:lnTo>
                  <a:pt x="542925" y="261938"/>
                </a:lnTo>
                <a:lnTo>
                  <a:pt x="542925" y="381000"/>
                </a:ln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hree columns">
  <p:cSld name="CUSTOM_8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1"/>
          <p:cNvSpPr/>
          <p:nvPr/>
        </p:nvSpPr>
        <p:spPr>
          <a:xfrm>
            <a:off x="1065572" y="398719"/>
            <a:ext cx="7737896" cy="4421321"/>
          </a:xfrm>
          <a:custGeom>
            <a:rect b="b" l="l" r="r" t="t"/>
            <a:pathLst>
              <a:path extrusionOk="0" h="4943475" w="4362450">
                <a:moveTo>
                  <a:pt x="0" y="0"/>
                </a:moveTo>
                <a:lnTo>
                  <a:pt x="4362450" y="0"/>
                </a:lnTo>
                <a:lnTo>
                  <a:pt x="4362450" y="4943475"/>
                </a:lnTo>
                <a:lnTo>
                  <a:pt x="0" y="4943475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857279" y="326869"/>
            <a:ext cx="7798296" cy="4331399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1"/>
          <p:cNvSpPr/>
          <p:nvPr/>
        </p:nvSpPr>
        <p:spPr>
          <a:xfrm>
            <a:off x="855694" y="323475"/>
            <a:ext cx="7798296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1"/>
          <p:cNvSpPr/>
          <p:nvPr/>
        </p:nvSpPr>
        <p:spPr>
          <a:xfrm>
            <a:off x="988295" y="935339"/>
            <a:ext cx="281302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1"/>
          <p:cNvSpPr/>
          <p:nvPr/>
        </p:nvSpPr>
        <p:spPr>
          <a:xfrm>
            <a:off x="1054294" y="455856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1"/>
          <p:cNvSpPr/>
          <p:nvPr/>
        </p:nvSpPr>
        <p:spPr>
          <a:xfrm>
            <a:off x="1332669" y="455856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1"/>
          <p:cNvSpPr/>
          <p:nvPr/>
        </p:nvSpPr>
        <p:spPr>
          <a:xfrm>
            <a:off x="1617835" y="455856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1"/>
          <p:cNvSpPr/>
          <p:nvPr/>
        </p:nvSpPr>
        <p:spPr>
          <a:xfrm>
            <a:off x="988295" y="1341595"/>
            <a:ext cx="281302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1"/>
          <p:cNvSpPr/>
          <p:nvPr/>
        </p:nvSpPr>
        <p:spPr>
          <a:xfrm>
            <a:off x="988295" y="1747852"/>
            <a:ext cx="281302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1"/>
          <p:cNvSpPr txBox="1"/>
          <p:nvPr>
            <p:ph idx="1" type="subTitle"/>
          </p:nvPr>
        </p:nvSpPr>
        <p:spPr>
          <a:xfrm>
            <a:off x="1646049" y="1411781"/>
            <a:ext cx="6265125" cy="4025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243" name="Google Shape;243;p21"/>
          <p:cNvSpPr txBox="1"/>
          <p:nvPr>
            <p:ph idx="2" type="subTitle"/>
          </p:nvPr>
        </p:nvSpPr>
        <p:spPr>
          <a:xfrm>
            <a:off x="1646049" y="2476192"/>
            <a:ext cx="6265125" cy="4025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244" name="Google Shape;244;p21"/>
          <p:cNvSpPr txBox="1"/>
          <p:nvPr>
            <p:ph idx="3" type="subTitle"/>
          </p:nvPr>
        </p:nvSpPr>
        <p:spPr>
          <a:xfrm>
            <a:off x="1646049" y="3540603"/>
            <a:ext cx="6265125" cy="4025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245" name="Google Shape;245;p21"/>
          <p:cNvSpPr txBox="1"/>
          <p:nvPr>
            <p:ph type="title"/>
          </p:nvPr>
        </p:nvSpPr>
        <p:spPr>
          <a:xfrm>
            <a:off x="1680675" y="787931"/>
            <a:ext cx="62651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246" name="Google Shape;246;p21"/>
          <p:cNvSpPr txBox="1"/>
          <p:nvPr>
            <p:ph idx="4" type="body"/>
          </p:nvPr>
        </p:nvSpPr>
        <p:spPr>
          <a:xfrm>
            <a:off x="1646044" y="1702242"/>
            <a:ext cx="6265125" cy="613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47" name="Google Shape;247;p21"/>
          <p:cNvSpPr txBox="1"/>
          <p:nvPr>
            <p:ph idx="5" type="body"/>
          </p:nvPr>
        </p:nvSpPr>
        <p:spPr>
          <a:xfrm>
            <a:off x="1646044" y="2759072"/>
            <a:ext cx="6265125" cy="612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48" name="Google Shape;248;p21"/>
          <p:cNvSpPr txBox="1"/>
          <p:nvPr>
            <p:ph idx="6" type="body"/>
          </p:nvPr>
        </p:nvSpPr>
        <p:spPr>
          <a:xfrm>
            <a:off x="1646044" y="3814707"/>
            <a:ext cx="6266025" cy="612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249" name="Google Shape;249;p21"/>
          <p:cNvSpPr/>
          <p:nvPr/>
        </p:nvSpPr>
        <p:spPr>
          <a:xfrm rot="-5400000">
            <a:off x="112098" y="4664499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1"/>
          <p:cNvSpPr/>
          <p:nvPr/>
        </p:nvSpPr>
        <p:spPr>
          <a:xfrm rot="-5400000">
            <a:off x="112098" y="4301253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1"/>
          <p:cNvSpPr/>
          <p:nvPr/>
        </p:nvSpPr>
        <p:spPr>
          <a:xfrm rot="-5400000">
            <a:off x="112098" y="3938006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1"/>
          <p:cNvSpPr/>
          <p:nvPr/>
        </p:nvSpPr>
        <p:spPr>
          <a:xfrm>
            <a:off x="227299" y="153659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1"/>
          <p:cNvSpPr/>
          <p:nvPr/>
        </p:nvSpPr>
        <p:spPr>
          <a:xfrm>
            <a:off x="227299" y="33698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1"/>
          <p:cNvSpPr/>
          <p:nvPr/>
        </p:nvSpPr>
        <p:spPr>
          <a:xfrm>
            <a:off x="227299" y="52030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1"/>
          <p:cNvSpPr/>
          <p:nvPr/>
        </p:nvSpPr>
        <p:spPr>
          <a:xfrm>
            <a:off x="227299" y="70362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9 Big Title">
  <p:cSld name="CUSTOM_7">
    <p:bg>
      <p:bgPr>
        <a:solidFill>
          <a:schemeClr val="lt1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"/>
          <p:cNvSpPr/>
          <p:nvPr/>
        </p:nvSpPr>
        <p:spPr>
          <a:xfrm>
            <a:off x="0" y="0"/>
            <a:ext cx="9138285" cy="5143138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noFill/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2"/>
          <p:cNvSpPr/>
          <p:nvPr/>
        </p:nvSpPr>
        <p:spPr>
          <a:xfrm>
            <a:off x="0" y="0"/>
            <a:ext cx="9138285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chemeClr val="l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2"/>
          <p:cNvSpPr txBox="1"/>
          <p:nvPr>
            <p:ph type="title"/>
          </p:nvPr>
        </p:nvSpPr>
        <p:spPr>
          <a:xfrm>
            <a:off x="411150" y="922556"/>
            <a:ext cx="8321625" cy="237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475106" y="3609938"/>
            <a:ext cx="8181900" cy="11738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1" name="Google Shape;261;p22"/>
          <p:cNvSpPr/>
          <p:nvPr/>
        </p:nvSpPr>
        <p:spPr>
          <a:xfrm>
            <a:off x="198600" y="132391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2"/>
          <p:cNvSpPr/>
          <p:nvPr/>
        </p:nvSpPr>
        <p:spPr>
          <a:xfrm>
            <a:off x="476975" y="132391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2"/>
          <p:cNvSpPr/>
          <p:nvPr/>
        </p:nvSpPr>
        <p:spPr>
          <a:xfrm>
            <a:off x="762141" y="132391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2"/>
          <p:cNvSpPr/>
          <p:nvPr/>
        </p:nvSpPr>
        <p:spPr>
          <a:xfrm flipH="1" rot="10800000">
            <a:off x="8996071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22"/>
          <p:cNvSpPr/>
          <p:nvPr/>
        </p:nvSpPr>
        <p:spPr>
          <a:xfrm flipH="1" rot="10800000">
            <a:off x="8819539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22"/>
          <p:cNvSpPr/>
          <p:nvPr/>
        </p:nvSpPr>
        <p:spPr>
          <a:xfrm flipH="1" rot="10800000">
            <a:off x="8649798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2"/>
          <p:cNvSpPr/>
          <p:nvPr/>
        </p:nvSpPr>
        <p:spPr>
          <a:xfrm flipH="1" rot="10800000">
            <a:off x="8473267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2"/>
          <p:cNvSpPr/>
          <p:nvPr/>
        </p:nvSpPr>
        <p:spPr>
          <a:xfrm flipH="1" rot="10800000">
            <a:off x="8296735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2"/>
          <p:cNvSpPr/>
          <p:nvPr/>
        </p:nvSpPr>
        <p:spPr>
          <a:xfrm flipH="1" rot="10800000">
            <a:off x="8120204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2"/>
          <p:cNvSpPr/>
          <p:nvPr/>
        </p:nvSpPr>
        <p:spPr>
          <a:xfrm flipH="1" rot="10800000">
            <a:off x="8996071" y="4795327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2"/>
          <p:cNvSpPr/>
          <p:nvPr/>
        </p:nvSpPr>
        <p:spPr>
          <a:xfrm flipH="1" rot="10800000">
            <a:off x="8996071" y="4612006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2"/>
          <p:cNvSpPr/>
          <p:nvPr/>
        </p:nvSpPr>
        <p:spPr>
          <a:xfrm flipH="1" rot="10800000">
            <a:off x="8996071" y="4428686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2"/>
          <p:cNvSpPr/>
          <p:nvPr/>
        </p:nvSpPr>
        <p:spPr>
          <a:xfrm flipH="1" rot="10800000">
            <a:off x="7818289" y="4531346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22"/>
          <p:cNvSpPr/>
          <p:nvPr/>
        </p:nvSpPr>
        <p:spPr>
          <a:xfrm flipH="1" rot="10800000">
            <a:off x="8181535" y="4531346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22"/>
          <p:cNvSpPr/>
          <p:nvPr/>
        </p:nvSpPr>
        <p:spPr>
          <a:xfrm flipH="1" rot="10800000">
            <a:off x="8544782" y="4531346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22"/>
          <p:cNvSpPr/>
          <p:nvPr/>
        </p:nvSpPr>
        <p:spPr>
          <a:xfrm>
            <a:off x="1160396" y="49277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2"/>
          <p:cNvSpPr/>
          <p:nvPr/>
        </p:nvSpPr>
        <p:spPr>
          <a:xfrm>
            <a:off x="990653" y="49277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22"/>
          <p:cNvSpPr/>
          <p:nvPr/>
        </p:nvSpPr>
        <p:spPr>
          <a:xfrm>
            <a:off x="814123" y="49277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22"/>
          <p:cNvSpPr/>
          <p:nvPr/>
        </p:nvSpPr>
        <p:spPr>
          <a:xfrm>
            <a:off x="637591" y="49277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22"/>
          <p:cNvSpPr/>
          <p:nvPr/>
        </p:nvSpPr>
        <p:spPr>
          <a:xfrm>
            <a:off x="461060" y="49277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2"/>
          <p:cNvSpPr/>
          <p:nvPr/>
        </p:nvSpPr>
        <p:spPr>
          <a:xfrm flipH="1">
            <a:off x="8422764" y="651090"/>
            <a:ext cx="525347" cy="271462"/>
          </a:xfrm>
          <a:custGeom>
            <a:rect b="b" l="l" r="r" t="t"/>
            <a:pathLst>
              <a:path extrusionOk="0" h="381000" w="737329">
                <a:moveTo>
                  <a:pt x="737330" y="190500"/>
                </a:moveTo>
                <a:lnTo>
                  <a:pt x="542925" y="0"/>
                </a:lnTo>
                <a:lnTo>
                  <a:pt x="542925" y="119063"/>
                </a:lnTo>
                <a:lnTo>
                  <a:pt x="0" y="119063"/>
                </a:lnTo>
                <a:lnTo>
                  <a:pt x="0" y="261938"/>
                </a:lnTo>
                <a:lnTo>
                  <a:pt x="542925" y="261938"/>
                </a:lnTo>
                <a:lnTo>
                  <a:pt x="542925" y="38100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22"/>
          <p:cNvSpPr/>
          <p:nvPr/>
        </p:nvSpPr>
        <p:spPr>
          <a:xfrm rot="5400000">
            <a:off x="50080" y="4591490"/>
            <a:ext cx="525347" cy="271462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0 Text and Image">
  <p:cSld name="CUSTOM_9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3"/>
          <p:cNvSpPr/>
          <p:nvPr/>
        </p:nvSpPr>
        <p:spPr>
          <a:xfrm>
            <a:off x="170594" y="178340"/>
            <a:ext cx="8764846" cy="4762077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3"/>
          <p:cNvSpPr/>
          <p:nvPr/>
        </p:nvSpPr>
        <p:spPr>
          <a:xfrm>
            <a:off x="168806" y="174938"/>
            <a:ext cx="8764846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3"/>
          <p:cNvSpPr/>
          <p:nvPr/>
        </p:nvSpPr>
        <p:spPr>
          <a:xfrm>
            <a:off x="301408" y="786811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23"/>
          <p:cNvSpPr/>
          <p:nvPr/>
        </p:nvSpPr>
        <p:spPr>
          <a:xfrm>
            <a:off x="367406" y="30732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3"/>
          <p:cNvSpPr/>
          <p:nvPr/>
        </p:nvSpPr>
        <p:spPr>
          <a:xfrm>
            <a:off x="645782" y="30732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3"/>
          <p:cNvSpPr/>
          <p:nvPr/>
        </p:nvSpPr>
        <p:spPr>
          <a:xfrm>
            <a:off x="930947" y="30732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3"/>
          <p:cNvSpPr/>
          <p:nvPr/>
        </p:nvSpPr>
        <p:spPr>
          <a:xfrm>
            <a:off x="301408" y="1193067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3"/>
          <p:cNvSpPr/>
          <p:nvPr/>
        </p:nvSpPr>
        <p:spPr>
          <a:xfrm>
            <a:off x="301408" y="1599323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3"/>
          <p:cNvSpPr/>
          <p:nvPr/>
        </p:nvSpPr>
        <p:spPr>
          <a:xfrm>
            <a:off x="1387739" y="46532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3"/>
          <p:cNvSpPr/>
          <p:nvPr/>
        </p:nvSpPr>
        <p:spPr>
          <a:xfrm>
            <a:off x="1217997" y="46532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23"/>
          <p:cNvSpPr/>
          <p:nvPr/>
        </p:nvSpPr>
        <p:spPr>
          <a:xfrm>
            <a:off x="1041467" y="46532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23"/>
          <p:cNvSpPr/>
          <p:nvPr/>
        </p:nvSpPr>
        <p:spPr>
          <a:xfrm>
            <a:off x="864935" y="46532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23"/>
          <p:cNvSpPr/>
          <p:nvPr/>
        </p:nvSpPr>
        <p:spPr>
          <a:xfrm>
            <a:off x="688404" y="46532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3"/>
          <p:cNvSpPr txBox="1"/>
          <p:nvPr>
            <p:ph type="title"/>
          </p:nvPr>
        </p:nvSpPr>
        <p:spPr>
          <a:xfrm>
            <a:off x="651356" y="1295250"/>
            <a:ext cx="3343725" cy="17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9pPr>
          </a:lstStyle>
          <a:p/>
        </p:txBody>
      </p:sp>
      <p:sp>
        <p:nvSpPr>
          <p:cNvPr id="298" name="Google Shape;298;p23"/>
          <p:cNvSpPr txBox="1"/>
          <p:nvPr>
            <p:ph idx="1" type="subTitle"/>
          </p:nvPr>
        </p:nvSpPr>
        <p:spPr>
          <a:xfrm>
            <a:off x="651356" y="3772331"/>
            <a:ext cx="3343725" cy="5384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99" name="Google Shape;299;p23"/>
          <p:cNvSpPr/>
          <p:nvPr/>
        </p:nvSpPr>
        <p:spPr>
          <a:xfrm rot="5400000">
            <a:off x="221530" y="4362890"/>
            <a:ext cx="525347" cy="271462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1 Background image">
  <p:cSld name="CUSTOM_10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4"/>
          <p:cNvSpPr/>
          <p:nvPr/>
        </p:nvSpPr>
        <p:spPr>
          <a:xfrm>
            <a:off x="0" y="0"/>
            <a:ext cx="9138285" cy="5143138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noFill/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4"/>
          <p:cNvSpPr txBox="1"/>
          <p:nvPr>
            <p:ph type="title"/>
          </p:nvPr>
        </p:nvSpPr>
        <p:spPr>
          <a:xfrm>
            <a:off x="5417531" y="1566000"/>
            <a:ext cx="3343725" cy="17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9pPr>
          </a:lstStyle>
          <a:p/>
        </p:txBody>
      </p:sp>
      <p:sp>
        <p:nvSpPr>
          <p:cNvPr id="303" name="Google Shape;303;p24"/>
          <p:cNvSpPr/>
          <p:nvPr/>
        </p:nvSpPr>
        <p:spPr>
          <a:xfrm>
            <a:off x="0" y="0"/>
            <a:ext cx="9138285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24"/>
          <p:cNvSpPr/>
          <p:nvPr/>
        </p:nvSpPr>
        <p:spPr>
          <a:xfrm>
            <a:off x="198600" y="132391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24"/>
          <p:cNvSpPr/>
          <p:nvPr/>
        </p:nvSpPr>
        <p:spPr>
          <a:xfrm>
            <a:off x="476975" y="132391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24"/>
          <p:cNvSpPr/>
          <p:nvPr/>
        </p:nvSpPr>
        <p:spPr>
          <a:xfrm>
            <a:off x="762141" y="132391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4"/>
          <p:cNvSpPr/>
          <p:nvPr/>
        </p:nvSpPr>
        <p:spPr>
          <a:xfrm>
            <a:off x="8628497" y="4656581"/>
            <a:ext cx="281302" cy="281302"/>
          </a:xfrm>
          <a:custGeom>
            <a:rect b="b" l="l" r="r" t="t"/>
            <a:pathLst>
              <a:path extrusionOk="0" h="394810" w="394810">
                <a:moveTo>
                  <a:pt x="394811" y="96583"/>
                </a:moveTo>
                <a:lnTo>
                  <a:pt x="298227" y="0"/>
                </a:lnTo>
                <a:lnTo>
                  <a:pt x="197453" y="100774"/>
                </a:lnTo>
                <a:lnTo>
                  <a:pt x="96584" y="0"/>
                </a:lnTo>
                <a:lnTo>
                  <a:pt x="0" y="96583"/>
                </a:lnTo>
                <a:lnTo>
                  <a:pt x="100774" y="197358"/>
                </a:lnTo>
                <a:lnTo>
                  <a:pt x="0" y="298132"/>
                </a:lnTo>
                <a:lnTo>
                  <a:pt x="96584" y="394811"/>
                </a:lnTo>
                <a:lnTo>
                  <a:pt x="197453" y="293941"/>
                </a:lnTo>
                <a:lnTo>
                  <a:pt x="298227" y="394811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4"/>
          <p:cNvSpPr/>
          <p:nvPr/>
        </p:nvSpPr>
        <p:spPr>
          <a:xfrm>
            <a:off x="198602" y="728086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24"/>
          <p:cNvSpPr/>
          <p:nvPr/>
        </p:nvSpPr>
        <p:spPr>
          <a:xfrm>
            <a:off x="872461" y="493789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lt1"/>
          </a:solidFill>
          <a:ln cap="rnd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24"/>
          <p:cNvSpPr/>
          <p:nvPr/>
        </p:nvSpPr>
        <p:spPr>
          <a:xfrm>
            <a:off x="702719" y="493789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lt1"/>
          </a:solidFill>
          <a:ln cap="rnd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24"/>
          <p:cNvSpPr/>
          <p:nvPr/>
        </p:nvSpPr>
        <p:spPr>
          <a:xfrm>
            <a:off x="526189" y="493789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lt1"/>
          </a:solidFill>
          <a:ln cap="rnd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24"/>
          <p:cNvSpPr/>
          <p:nvPr/>
        </p:nvSpPr>
        <p:spPr>
          <a:xfrm>
            <a:off x="349658" y="493789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lt1"/>
          </a:solidFill>
          <a:ln cap="rnd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3" name="Google Shape;313;p24"/>
          <p:cNvSpPr/>
          <p:nvPr/>
        </p:nvSpPr>
        <p:spPr>
          <a:xfrm>
            <a:off x="173126" y="493789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lt1"/>
          </a:solidFill>
          <a:ln cap="rnd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2 Percentages">
  <p:cSld name="CUSTOM_1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5"/>
          <p:cNvSpPr/>
          <p:nvPr/>
        </p:nvSpPr>
        <p:spPr>
          <a:xfrm>
            <a:off x="1065572" y="398719"/>
            <a:ext cx="7737896" cy="4421321"/>
          </a:xfrm>
          <a:custGeom>
            <a:rect b="b" l="l" r="r" t="t"/>
            <a:pathLst>
              <a:path extrusionOk="0" h="4943475" w="4362450">
                <a:moveTo>
                  <a:pt x="0" y="0"/>
                </a:moveTo>
                <a:lnTo>
                  <a:pt x="4362450" y="0"/>
                </a:lnTo>
                <a:lnTo>
                  <a:pt x="4362450" y="4943475"/>
                </a:lnTo>
                <a:lnTo>
                  <a:pt x="0" y="4943475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25"/>
          <p:cNvSpPr/>
          <p:nvPr/>
        </p:nvSpPr>
        <p:spPr>
          <a:xfrm>
            <a:off x="857279" y="326869"/>
            <a:ext cx="7798296" cy="4331399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25"/>
          <p:cNvSpPr/>
          <p:nvPr/>
        </p:nvSpPr>
        <p:spPr>
          <a:xfrm>
            <a:off x="855694" y="323475"/>
            <a:ext cx="7798296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25"/>
          <p:cNvSpPr/>
          <p:nvPr/>
        </p:nvSpPr>
        <p:spPr>
          <a:xfrm>
            <a:off x="988295" y="935339"/>
            <a:ext cx="281302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5"/>
          <p:cNvSpPr/>
          <p:nvPr/>
        </p:nvSpPr>
        <p:spPr>
          <a:xfrm>
            <a:off x="1054294" y="455856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25"/>
          <p:cNvSpPr/>
          <p:nvPr/>
        </p:nvSpPr>
        <p:spPr>
          <a:xfrm>
            <a:off x="1332669" y="455856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25"/>
          <p:cNvSpPr/>
          <p:nvPr/>
        </p:nvSpPr>
        <p:spPr>
          <a:xfrm>
            <a:off x="1617835" y="455856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25"/>
          <p:cNvSpPr/>
          <p:nvPr/>
        </p:nvSpPr>
        <p:spPr>
          <a:xfrm>
            <a:off x="988295" y="1341595"/>
            <a:ext cx="281302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25"/>
          <p:cNvSpPr/>
          <p:nvPr/>
        </p:nvSpPr>
        <p:spPr>
          <a:xfrm>
            <a:off x="988295" y="1747852"/>
            <a:ext cx="281302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25"/>
          <p:cNvSpPr/>
          <p:nvPr/>
        </p:nvSpPr>
        <p:spPr>
          <a:xfrm rot="-5400000">
            <a:off x="112098" y="4664499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5"/>
          <p:cNvSpPr/>
          <p:nvPr/>
        </p:nvSpPr>
        <p:spPr>
          <a:xfrm rot="-5400000">
            <a:off x="112098" y="4301253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25"/>
          <p:cNvSpPr/>
          <p:nvPr/>
        </p:nvSpPr>
        <p:spPr>
          <a:xfrm rot="-5400000">
            <a:off x="112098" y="3938006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25"/>
          <p:cNvSpPr/>
          <p:nvPr/>
        </p:nvSpPr>
        <p:spPr>
          <a:xfrm>
            <a:off x="227299" y="153659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25"/>
          <p:cNvSpPr/>
          <p:nvPr/>
        </p:nvSpPr>
        <p:spPr>
          <a:xfrm>
            <a:off x="227299" y="33698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25"/>
          <p:cNvSpPr/>
          <p:nvPr/>
        </p:nvSpPr>
        <p:spPr>
          <a:xfrm>
            <a:off x="227299" y="52030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25"/>
          <p:cNvSpPr/>
          <p:nvPr/>
        </p:nvSpPr>
        <p:spPr>
          <a:xfrm>
            <a:off x="227299" y="70362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25"/>
          <p:cNvSpPr txBox="1"/>
          <p:nvPr>
            <p:ph type="title"/>
          </p:nvPr>
        </p:nvSpPr>
        <p:spPr>
          <a:xfrm>
            <a:off x="2027288" y="1749537"/>
            <a:ext cx="2632725" cy="72292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332" name="Google Shape;332;p25"/>
          <p:cNvSpPr txBox="1"/>
          <p:nvPr>
            <p:ph idx="2" type="title"/>
          </p:nvPr>
        </p:nvSpPr>
        <p:spPr>
          <a:xfrm>
            <a:off x="1475194" y="836944"/>
            <a:ext cx="68402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9pPr>
          </a:lstStyle>
          <a:p/>
        </p:txBody>
      </p:sp>
      <p:sp>
        <p:nvSpPr>
          <p:cNvPr id="333" name="Google Shape;333;p25"/>
          <p:cNvSpPr txBox="1"/>
          <p:nvPr>
            <p:ph idx="3" type="title"/>
          </p:nvPr>
        </p:nvSpPr>
        <p:spPr>
          <a:xfrm>
            <a:off x="2027288" y="2706509"/>
            <a:ext cx="2632725" cy="72292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334" name="Google Shape;334;p25"/>
          <p:cNvSpPr txBox="1"/>
          <p:nvPr>
            <p:ph idx="4" type="title"/>
          </p:nvPr>
        </p:nvSpPr>
        <p:spPr>
          <a:xfrm>
            <a:off x="2027288" y="3663479"/>
            <a:ext cx="2632725" cy="72292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335" name="Google Shape;335;p25"/>
          <p:cNvSpPr txBox="1"/>
          <p:nvPr>
            <p:ph idx="1" type="body"/>
          </p:nvPr>
        </p:nvSpPr>
        <p:spPr>
          <a:xfrm>
            <a:off x="4702426" y="3751095"/>
            <a:ext cx="2869875" cy="53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36" name="Google Shape;336;p25"/>
          <p:cNvSpPr txBox="1"/>
          <p:nvPr>
            <p:ph idx="5" type="body"/>
          </p:nvPr>
        </p:nvSpPr>
        <p:spPr>
          <a:xfrm>
            <a:off x="4702426" y="2749475"/>
            <a:ext cx="2869875" cy="53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37" name="Google Shape;337;p25"/>
          <p:cNvSpPr txBox="1"/>
          <p:nvPr>
            <p:ph idx="6" type="body"/>
          </p:nvPr>
        </p:nvSpPr>
        <p:spPr>
          <a:xfrm>
            <a:off x="4702426" y="1747856"/>
            <a:ext cx="2869875" cy="53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3 Six columns">
  <p:cSld name="CUSTOM_12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6"/>
          <p:cNvSpPr/>
          <p:nvPr/>
        </p:nvSpPr>
        <p:spPr>
          <a:xfrm>
            <a:off x="399107" y="235475"/>
            <a:ext cx="8347472" cy="4675942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26"/>
          <p:cNvSpPr/>
          <p:nvPr/>
        </p:nvSpPr>
        <p:spPr>
          <a:xfrm>
            <a:off x="397408" y="232080"/>
            <a:ext cx="8347472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26"/>
          <p:cNvSpPr/>
          <p:nvPr/>
        </p:nvSpPr>
        <p:spPr>
          <a:xfrm>
            <a:off x="7651695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6"/>
          <p:cNvSpPr/>
          <p:nvPr/>
        </p:nvSpPr>
        <p:spPr>
          <a:xfrm>
            <a:off x="8014941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26"/>
          <p:cNvSpPr/>
          <p:nvPr/>
        </p:nvSpPr>
        <p:spPr>
          <a:xfrm>
            <a:off x="8378188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6"/>
          <p:cNvSpPr/>
          <p:nvPr/>
        </p:nvSpPr>
        <p:spPr>
          <a:xfrm>
            <a:off x="530008" y="843961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6"/>
          <p:cNvSpPr/>
          <p:nvPr/>
        </p:nvSpPr>
        <p:spPr>
          <a:xfrm>
            <a:off x="8228936" y="753880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26"/>
          <p:cNvSpPr/>
          <p:nvPr/>
        </p:nvSpPr>
        <p:spPr>
          <a:xfrm>
            <a:off x="596006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26"/>
          <p:cNvSpPr/>
          <p:nvPr/>
        </p:nvSpPr>
        <p:spPr>
          <a:xfrm>
            <a:off x="874382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26"/>
          <p:cNvSpPr/>
          <p:nvPr/>
        </p:nvSpPr>
        <p:spPr>
          <a:xfrm>
            <a:off x="1159547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26"/>
          <p:cNvSpPr/>
          <p:nvPr/>
        </p:nvSpPr>
        <p:spPr>
          <a:xfrm>
            <a:off x="530008" y="1250217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26"/>
          <p:cNvSpPr/>
          <p:nvPr/>
        </p:nvSpPr>
        <p:spPr>
          <a:xfrm>
            <a:off x="530008" y="1656473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26"/>
          <p:cNvSpPr txBox="1"/>
          <p:nvPr>
            <p:ph type="title"/>
          </p:nvPr>
        </p:nvSpPr>
        <p:spPr>
          <a:xfrm>
            <a:off x="1168950" y="445031"/>
            <a:ext cx="72092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52" name="Google Shape;352;p26"/>
          <p:cNvSpPr txBox="1"/>
          <p:nvPr>
            <p:ph idx="1" type="subTitle"/>
          </p:nvPr>
        </p:nvSpPr>
        <p:spPr>
          <a:xfrm>
            <a:off x="942975" y="1279800"/>
            <a:ext cx="2097000" cy="563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353" name="Google Shape;353;p26"/>
          <p:cNvSpPr txBox="1"/>
          <p:nvPr>
            <p:ph idx="2" type="subTitle"/>
          </p:nvPr>
        </p:nvSpPr>
        <p:spPr>
          <a:xfrm>
            <a:off x="942975" y="2844509"/>
            <a:ext cx="2097000" cy="563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354" name="Google Shape;354;p26"/>
          <p:cNvSpPr txBox="1"/>
          <p:nvPr>
            <p:ph idx="3" type="subTitle"/>
          </p:nvPr>
        </p:nvSpPr>
        <p:spPr>
          <a:xfrm>
            <a:off x="6055269" y="1288503"/>
            <a:ext cx="2097000" cy="563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355" name="Google Shape;355;p26"/>
          <p:cNvSpPr txBox="1"/>
          <p:nvPr>
            <p:ph idx="4" type="subTitle"/>
          </p:nvPr>
        </p:nvSpPr>
        <p:spPr>
          <a:xfrm>
            <a:off x="3427507" y="1295897"/>
            <a:ext cx="2097000" cy="563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356" name="Google Shape;356;p26"/>
          <p:cNvSpPr txBox="1"/>
          <p:nvPr>
            <p:ph idx="5" type="subTitle"/>
          </p:nvPr>
        </p:nvSpPr>
        <p:spPr>
          <a:xfrm>
            <a:off x="3427507" y="2844509"/>
            <a:ext cx="2097000" cy="563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357" name="Google Shape;357;p26"/>
          <p:cNvSpPr txBox="1"/>
          <p:nvPr>
            <p:ph idx="6" type="subTitle"/>
          </p:nvPr>
        </p:nvSpPr>
        <p:spPr>
          <a:xfrm>
            <a:off x="6055277" y="2872672"/>
            <a:ext cx="2097000" cy="563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358" name="Google Shape;358;p26"/>
          <p:cNvSpPr txBox="1"/>
          <p:nvPr>
            <p:ph idx="7" type="body"/>
          </p:nvPr>
        </p:nvSpPr>
        <p:spPr>
          <a:xfrm>
            <a:off x="3427507" y="1675215"/>
            <a:ext cx="2097000" cy="77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59" name="Google Shape;359;p26"/>
          <p:cNvSpPr txBox="1"/>
          <p:nvPr>
            <p:ph idx="8" type="body"/>
          </p:nvPr>
        </p:nvSpPr>
        <p:spPr>
          <a:xfrm>
            <a:off x="6055277" y="3259384"/>
            <a:ext cx="2097000" cy="77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60" name="Google Shape;360;p26"/>
          <p:cNvSpPr txBox="1"/>
          <p:nvPr>
            <p:ph idx="9" type="body"/>
          </p:nvPr>
        </p:nvSpPr>
        <p:spPr>
          <a:xfrm>
            <a:off x="3427507" y="3214016"/>
            <a:ext cx="2097000" cy="77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61" name="Google Shape;361;p26"/>
          <p:cNvSpPr txBox="1"/>
          <p:nvPr>
            <p:ph idx="13" type="body"/>
          </p:nvPr>
        </p:nvSpPr>
        <p:spPr>
          <a:xfrm>
            <a:off x="942975" y="1675215"/>
            <a:ext cx="2097000" cy="77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62" name="Google Shape;362;p26"/>
          <p:cNvSpPr txBox="1"/>
          <p:nvPr>
            <p:ph idx="14" type="body"/>
          </p:nvPr>
        </p:nvSpPr>
        <p:spPr>
          <a:xfrm>
            <a:off x="6055269" y="1675215"/>
            <a:ext cx="2097000" cy="77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63" name="Google Shape;363;p26"/>
          <p:cNvSpPr txBox="1"/>
          <p:nvPr>
            <p:ph idx="15" type="body"/>
          </p:nvPr>
        </p:nvSpPr>
        <p:spPr>
          <a:xfrm>
            <a:off x="942975" y="3214016"/>
            <a:ext cx="2097000" cy="7737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64" name="Google Shape;364;p26"/>
          <p:cNvSpPr/>
          <p:nvPr/>
        </p:nvSpPr>
        <p:spPr>
          <a:xfrm>
            <a:off x="1616339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26"/>
          <p:cNvSpPr/>
          <p:nvPr/>
        </p:nvSpPr>
        <p:spPr>
          <a:xfrm>
            <a:off x="1446597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26"/>
          <p:cNvSpPr/>
          <p:nvPr/>
        </p:nvSpPr>
        <p:spPr>
          <a:xfrm>
            <a:off x="1270067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26"/>
          <p:cNvSpPr/>
          <p:nvPr/>
        </p:nvSpPr>
        <p:spPr>
          <a:xfrm>
            <a:off x="1093535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26"/>
          <p:cNvSpPr/>
          <p:nvPr/>
        </p:nvSpPr>
        <p:spPr>
          <a:xfrm>
            <a:off x="917004" y="471039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26"/>
          <p:cNvSpPr/>
          <p:nvPr/>
        </p:nvSpPr>
        <p:spPr>
          <a:xfrm rot="5400000">
            <a:off x="392980" y="4362890"/>
            <a:ext cx="525347" cy="271463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4 Map">
  <p:cSld name="CUSTOM_13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7"/>
          <p:cNvSpPr/>
          <p:nvPr/>
        </p:nvSpPr>
        <p:spPr>
          <a:xfrm>
            <a:off x="399107" y="235475"/>
            <a:ext cx="8347472" cy="4675942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27"/>
          <p:cNvSpPr/>
          <p:nvPr/>
        </p:nvSpPr>
        <p:spPr>
          <a:xfrm>
            <a:off x="397408" y="232080"/>
            <a:ext cx="8347472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27"/>
          <p:cNvSpPr/>
          <p:nvPr/>
        </p:nvSpPr>
        <p:spPr>
          <a:xfrm>
            <a:off x="596006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27"/>
          <p:cNvSpPr/>
          <p:nvPr/>
        </p:nvSpPr>
        <p:spPr>
          <a:xfrm>
            <a:off x="874382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27"/>
          <p:cNvSpPr/>
          <p:nvPr/>
        </p:nvSpPr>
        <p:spPr>
          <a:xfrm>
            <a:off x="1159547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27"/>
          <p:cNvSpPr txBox="1"/>
          <p:nvPr>
            <p:ph idx="1" type="subTitle"/>
          </p:nvPr>
        </p:nvSpPr>
        <p:spPr>
          <a:xfrm>
            <a:off x="6015042" y="1411781"/>
            <a:ext cx="2471625" cy="455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377" name="Google Shape;377;p27"/>
          <p:cNvSpPr txBox="1"/>
          <p:nvPr>
            <p:ph idx="2" type="subTitle"/>
          </p:nvPr>
        </p:nvSpPr>
        <p:spPr>
          <a:xfrm>
            <a:off x="6015042" y="3077068"/>
            <a:ext cx="2471625" cy="455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378" name="Google Shape;378;p27"/>
          <p:cNvSpPr txBox="1"/>
          <p:nvPr>
            <p:ph type="title"/>
          </p:nvPr>
        </p:nvSpPr>
        <p:spPr>
          <a:xfrm>
            <a:off x="1016906" y="616481"/>
            <a:ext cx="74126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379" name="Google Shape;379;p27"/>
          <p:cNvSpPr txBox="1"/>
          <p:nvPr>
            <p:ph idx="3" type="body"/>
          </p:nvPr>
        </p:nvSpPr>
        <p:spPr>
          <a:xfrm>
            <a:off x="6015038" y="1738781"/>
            <a:ext cx="2471625" cy="11650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80" name="Google Shape;380;p27"/>
          <p:cNvSpPr txBox="1"/>
          <p:nvPr>
            <p:ph idx="4" type="body"/>
          </p:nvPr>
        </p:nvSpPr>
        <p:spPr>
          <a:xfrm>
            <a:off x="6015038" y="3380025"/>
            <a:ext cx="2471625" cy="11650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81" name="Google Shape;381;p27"/>
          <p:cNvSpPr/>
          <p:nvPr/>
        </p:nvSpPr>
        <p:spPr>
          <a:xfrm flipH="1" rot="10800000">
            <a:off x="8996071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27"/>
          <p:cNvSpPr/>
          <p:nvPr/>
        </p:nvSpPr>
        <p:spPr>
          <a:xfrm flipH="1" rot="10800000">
            <a:off x="8819539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27"/>
          <p:cNvSpPr/>
          <p:nvPr/>
        </p:nvSpPr>
        <p:spPr>
          <a:xfrm flipH="1" rot="10800000">
            <a:off x="8649798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27"/>
          <p:cNvSpPr/>
          <p:nvPr/>
        </p:nvSpPr>
        <p:spPr>
          <a:xfrm flipH="1" rot="10800000">
            <a:off x="8473267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27"/>
          <p:cNvSpPr/>
          <p:nvPr/>
        </p:nvSpPr>
        <p:spPr>
          <a:xfrm flipH="1" rot="10800000">
            <a:off x="8296735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27"/>
          <p:cNvSpPr/>
          <p:nvPr/>
        </p:nvSpPr>
        <p:spPr>
          <a:xfrm flipH="1" rot="10800000">
            <a:off x="8120204" y="497864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27"/>
          <p:cNvSpPr/>
          <p:nvPr/>
        </p:nvSpPr>
        <p:spPr>
          <a:xfrm flipH="1" rot="10800000">
            <a:off x="8996071" y="4795327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27"/>
          <p:cNvSpPr/>
          <p:nvPr/>
        </p:nvSpPr>
        <p:spPr>
          <a:xfrm flipH="1" rot="10800000">
            <a:off x="8996071" y="4612006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27"/>
          <p:cNvSpPr/>
          <p:nvPr/>
        </p:nvSpPr>
        <p:spPr>
          <a:xfrm flipH="1" rot="10800000">
            <a:off x="8996071" y="4428686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5 Timeline">
  <p:cSld name="CUSTOM_14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8"/>
          <p:cNvSpPr/>
          <p:nvPr/>
        </p:nvSpPr>
        <p:spPr>
          <a:xfrm>
            <a:off x="399107" y="235475"/>
            <a:ext cx="8347472" cy="4675942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28"/>
          <p:cNvSpPr/>
          <p:nvPr/>
        </p:nvSpPr>
        <p:spPr>
          <a:xfrm>
            <a:off x="397408" y="232080"/>
            <a:ext cx="8347472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28"/>
          <p:cNvSpPr/>
          <p:nvPr/>
        </p:nvSpPr>
        <p:spPr>
          <a:xfrm>
            <a:off x="7651695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28"/>
          <p:cNvSpPr/>
          <p:nvPr/>
        </p:nvSpPr>
        <p:spPr>
          <a:xfrm>
            <a:off x="8014941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28"/>
          <p:cNvSpPr/>
          <p:nvPr/>
        </p:nvSpPr>
        <p:spPr>
          <a:xfrm>
            <a:off x="8378188" y="4476097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28"/>
          <p:cNvSpPr/>
          <p:nvPr/>
        </p:nvSpPr>
        <p:spPr>
          <a:xfrm>
            <a:off x="530008" y="843961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28"/>
          <p:cNvSpPr/>
          <p:nvPr/>
        </p:nvSpPr>
        <p:spPr>
          <a:xfrm>
            <a:off x="8228936" y="753880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28"/>
          <p:cNvSpPr/>
          <p:nvPr/>
        </p:nvSpPr>
        <p:spPr>
          <a:xfrm>
            <a:off x="596006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28"/>
          <p:cNvSpPr/>
          <p:nvPr/>
        </p:nvSpPr>
        <p:spPr>
          <a:xfrm>
            <a:off x="874382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28"/>
          <p:cNvSpPr/>
          <p:nvPr/>
        </p:nvSpPr>
        <p:spPr>
          <a:xfrm>
            <a:off x="1159547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28"/>
          <p:cNvSpPr/>
          <p:nvPr/>
        </p:nvSpPr>
        <p:spPr>
          <a:xfrm>
            <a:off x="530008" y="1250217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530008" y="1656473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28"/>
          <p:cNvSpPr txBox="1"/>
          <p:nvPr>
            <p:ph idx="1" type="subTitle"/>
          </p:nvPr>
        </p:nvSpPr>
        <p:spPr>
          <a:xfrm>
            <a:off x="902606" y="1737000"/>
            <a:ext cx="1285875" cy="455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404" name="Google Shape;404;p28"/>
          <p:cNvSpPr txBox="1"/>
          <p:nvPr>
            <p:ph idx="2" type="subTitle"/>
          </p:nvPr>
        </p:nvSpPr>
        <p:spPr>
          <a:xfrm>
            <a:off x="2421453" y="1737000"/>
            <a:ext cx="1285875" cy="455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405" name="Google Shape;405;p28"/>
          <p:cNvSpPr txBox="1"/>
          <p:nvPr>
            <p:ph idx="3" type="subTitle"/>
          </p:nvPr>
        </p:nvSpPr>
        <p:spPr>
          <a:xfrm>
            <a:off x="3940301" y="1756875"/>
            <a:ext cx="1285875" cy="455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406" name="Google Shape;406;p28"/>
          <p:cNvSpPr txBox="1"/>
          <p:nvPr>
            <p:ph idx="4" type="subTitle"/>
          </p:nvPr>
        </p:nvSpPr>
        <p:spPr>
          <a:xfrm>
            <a:off x="5459147" y="1756875"/>
            <a:ext cx="1285875" cy="455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407" name="Google Shape;407;p28"/>
          <p:cNvSpPr txBox="1"/>
          <p:nvPr>
            <p:ph idx="5" type="subTitle"/>
          </p:nvPr>
        </p:nvSpPr>
        <p:spPr>
          <a:xfrm>
            <a:off x="6977995" y="1737000"/>
            <a:ext cx="1285875" cy="4551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sz="17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b="1" sz="17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b="1" sz="1700"/>
            </a:lvl9pPr>
          </a:lstStyle>
          <a:p/>
        </p:txBody>
      </p:sp>
      <p:sp>
        <p:nvSpPr>
          <p:cNvPr id="408" name="Google Shape;408;p28"/>
          <p:cNvSpPr txBox="1"/>
          <p:nvPr>
            <p:ph type="title"/>
          </p:nvPr>
        </p:nvSpPr>
        <p:spPr>
          <a:xfrm>
            <a:off x="1016906" y="959381"/>
            <a:ext cx="7212150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409" name="Google Shape;409;p28"/>
          <p:cNvSpPr txBox="1"/>
          <p:nvPr>
            <p:ph idx="6" type="body"/>
          </p:nvPr>
        </p:nvSpPr>
        <p:spPr>
          <a:xfrm>
            <a:off x="902606" y="2428969"/>
            <a:ext cx="1285875" cy="1747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0" name="Google Shape;410;p28"/>
          <p:cNvSpPr txBox="1"/>
          <p:nvPr>
            <p:ph idx="7" type="body"/>
          </p:nvPr>
        </p:nvSpPr>
        <p:spPr>
          <a:xfrm>
            <a:off x="2421452" y="2428969"/>
            <a:ext cx="1285875" cy="1747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1" name="Google Shape;411;p28"/>
          <p:cNvSpPr txBox="1"/>
          <p:nvPr>
            <p:ph idx="8" type="body"/>
          </p:nvPr>
        </p:nvSpPr>
        <p:spPr>
          <a:xfrm>
            <a:off x="3940298" y="2428969"/>
            <a:ext cx="1285875" cy="1747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2" name="Google Shape;412;p28"/>
          <p:cNvSpPr txBox="1"/>
          <p:nvPr>
            <p:ph idx="9" type="body"/>
          </p:nvPr>
        </p:nvSpPr>
        <p:spPr>
          <a:xfrm>
            <a:off x="5459144" y="2428969"/>
            <a:ext cx="1285875" cy="1747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3" name="Google Shape;413;p28"/>
          <p:cNvSpPr txBox="1"/>
          <p:nvPr>
            <p:ph idx="13" type="body"/>
          </p:nvPr>
        </p:nvSpPr>
        <p:spPr>
          <a:xfrm>
            <a:off x="6977990" y="2428969"/>
            <a:ext cx="1285875" cy="1747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4" name="Google Shape;414;p28"/>
          <p:cNvSpPr/>
          <p:nvPr/>
        </p:nvSpPr>
        <p:spPr>
          <a:xfrm rot="5400000">
            <a:off x="392980" y="4362890"/>
            <a:ext cx="525347" cy="271463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6 Title and text left">
  <p:cSld name="CUSTOM_15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9"/>
          <p:cNvSpPr/>
          <p:nvPr/>
        </p:nvSpPr>
        <p:spPr>
          <a:xfrm>
            <a:off x="507905" y="307331"/>
            <a:ext cx="4073438" cy="4421321"/>
          </a:xfrm>
          <a:custGeom>
            <a:rect b="b" l="l" r="r" t="t"/>
            <a:pathLst>
              <a:path extrusionOk="0" h="4943475" w="4362450">
                <a:moveTo>
                  <a:pt x="0" y="0"/>
                </a:moveTo>
                <a:lnTo>
                  <a:pt x="4362450" y="0"/>
                </a:lnTo>
                <a:lnTo>
                  <a:pt x="4362450" y="4943475"/>
                </a:lnTo>
                <a:lnTo>
                  <a:pt x="0" y="4943475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29"/>
          <p:cNvSpPr/>
          <p:nvPr/>
        </p:nvSpPr>
        <p:spPr>
          <a:xfrm>
            <a:off x="398241" y="235481"/>
            <a:ext cx="4107835" cy="4331399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29"/>
          <p:cNvSpPr/>
          <p:nvPr/>
        </p:nvSpPr>
        <p:spPr>
          <a:xfrm>
            <a:off x="397406" y="232088"/>
            <a:ext cx="4107835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29"/>
          <p:cNvSpPr txBox="1"/>
          <p:nvPr>
            <p:ph type="title"/>
          </p:nvPr>
        </p:nvSpPr>
        <p:spPr>
          <a:xfrm>
            <a:off x="943064" y="730781"/>
            <a:ext cx="3257550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420" name="Google Shape;420;p29"/>
          <p:cNvSpPr txBox="1"/>
          <p:nvPr>
            <p:ph idx="1" type="body"/>
          </p:nvPr>
        </p:nvSpPr>
        <p:spPr>
          <a:xfrm>
            <a:off x="942976" y="1573275"/>
            <a:ext cx="3257550" cy="26743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21" name="Google Shape;421;p29"/>
          <p:cNvSpPr/>
          <p:nvPr/>
        </p:nvSpPr>
        <p:spPr>
          <a:xfrm>
            <a:off x="530008" y="843961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29"/>
          <p:cNvSpPr/>
          <p:nvPr/>
        </p:nvSpPr>
        <p:spPr>
          <a:xfrm>
            <a:off x="596006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29"/>
          <p:cNvSpPr/>
          <p:nvPr/>
        </p:nvSpPr>
        <p:spPr>
          <a:xfrm>
            <a:off x="874382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29"/>
          <p:cNvSpPr/>
          <p:nvPr/>
        </p:nvSpPr>
        <p:spPr>
          <a:xfrm>
            <a:off x="1159547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29"/>
          <p:cNvSpPr/>
          <p:nvPr/>
        </p:nvSpPr>
        <p:spPr>
          <a:xfrm>
            <a:off x="530008" y="1250217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29"/>
          <p:cNvSpPr/>
          <p:nvPr/>
        </p:nvSpPr>
        <p:spPr>
          <a:xfrm>
            <a:off x="530008" y="1656473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29"/>
          <p:cNvSpPr/>
          <p:nvPr/>
        </p:nvSpPr>
        <p:spPr>
          <a:xfrm>
            <a:off x="8920077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29"/>
          <p:cNvSpPr/>
          <p:nvPr/>
        </p:nvSpPr>
        <p:spPr>
          <a:xfrm>
            <a:off x="8743546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29"/>
          <p:cNvSpPr/>
          <p:nvPr/>
        </p:nvSpPr>
        <p:spPr>
          <a:xfrm>
            <a:off x="8573804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29"/>
          <p:cNvSpPr/>
          <p:nvPr/>
        </p:nvSpPr>
        <p:spPr>
          <a:xfrm>
            <a:off x="8397273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1" name="Google Shape;431;p29"/>
          <p:cNvSpPr/>
          <p:nvPr/>
        </p:nvSpPr>
        <p:spPr>
          <a:xfrm>
            <a:off x="8220742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2" name="Google Shape;432;p29"/>
          <p:cNvSpPr/>
          <p:nvPr/>
        </p:nvSpPr>
        <p:spPr>
          <a:xfrm>
            <a:off x="8044210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29"/>
          <p:cNvSpPr/>
          <p:nvPr/>
        </p:nvSpPr>
        <p:spPr>
          <a:xfrm>
            <a:off x="8920077" y="318632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29"/>
          <p:cNvSpPr/>
          <p:nvPr/>
        </p:nvSpPr>
        <p:spPr>
          <a:xfrm>
            <a:off x="8920077" y="501953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29"/>
          <p:cNvSpPr/>
          <p:nvPr/>
        </p:nvSpPr>
        <p:spPr>
          <a:xfrm>
            <a:off x="8920077" y="685273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29"/>
          <p:cNvSpPr/>
          <p:nvPr/>
        </p:nvSpPr>
        <p:spPr>
          <a:xfrm>
            <a:off x="8970976" y="440150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29"/>
          <p:cNvSpPr/>
          <p:nvPr/>
        </p:nvSpPr>
        <p:spPr>
          <a:xfrm>
            <a:off x="8970976" y="458482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29"/>
          <p:cNvSpPr/>
          <p:nvPr/>
        </p:nvSpPr>
        <p:spPr>
          <a:xfrm>
            <a:off x="8970976" y="476814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29"/>
          <p:cNvSpPr/>
          <p:nvPr/>
        </p:nvSpPr>
        <p:spPr>
          <a:xfrm>
            <a:off x="8970976" y="495146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29"/>
          <p:cNvSpPr/>
          <p:nvPr/>
        </p:nvSpPr>
        <p:spPr>
          <a:xfrm>
            <a:off x="7742295" y="352278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29"/>
          <p:cNvSpPr/>
          <p:nvPr/>
        </p:nvSpPr>
        <p:spPr>
          <a:xfrm>
            <a:off x="8105541" y="352278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29"/>
          <p:cNvSpPr/>
          <p:nvPr/>
        </p:nvSpPr>
        <p:spPr>
          <a:xfrm>
            <a:off x="8468788" y="352278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29"/>
          <p:cNvSpPr/>
          <p:nvPr/>
        </p:nvSpPr>
        <p:spPr>
          <a:xfrm>
            <a:off x="8436376" y="4306649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l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29"/>
          <p:cNvSpPr/>
          <p:nvPr/>
        </p:nvSpPr>
        <p:spPr>
          <a:xfrm rot="5400000">
            <a:off x="8733759" y="3870665"/>
            <a:ext cx="525347" cy="271463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7 Title and text right">
  <p:cSld name="CUSTOM_16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0"/>
          <p:cNvSpPr/>
          <p:nvPr/>
        </p:nvSpPr>
        <p:spPr>
          <a:xfrm>
            <a:off x="4595321" y="398710"/>
            <a:ext cx="4073438" cy="4421321"/>
          </a:xfrm>
          <a:custGeom>
            <a:rect b="b" l="l" r="r" t="t"/>
            <a:pathLst>
              <a:path extrusionOk="0" h="4943475" w="4362450">
                <a:moveTo>
                  <a:pt x="0" y="0"/>
                </a:moveTo>
                <a:lnTo>
                  <a:pt x="4362450" y="0"/>
                </a:lnTo>
                <a:lnTo>
                  <a:pt x="4362450" y="4943475"/>
                </a:lnTo>
                <a:lnTo>
                  <a:pt x="0" y="4943475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30"/>
          <p:cNvSpPr/>
          <p:nvPr/>
        </p:nvSpPr>
        <p:spPr>
          <a:xfrm>
            <a:off x="4485656" y="326860"/>
            <a:ext cx="4107835" cy="4331399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30"/>
          <p:cNvSpPr/>
          <p:nvPr/>
        </p:nvSpPr>
        <p:spPr>
          <a:xfrm>
            <a:off x="4484822" y="323466"/>
            <a:ext cx="4107835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30"/>
          <p:cNvSpPr/>
          <p:nvPr/>
        </p:nvSpPr>
        <p:spPr>
          <a:xfrm>
            <a:off x="8160724" y="935339"/>
            <a:ext cx="281302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30"/>
          <p:cNvSpPr/>
          <p:nvPr/>
        </p:nvSpPr>
        <p:spPr>
          <a:xfrm>
            <a:off x="4683422" y="455856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1" name="Google Shape;451;p30"/>
          <p:cNvSpPr/>
          <p:nvPr/>
        </p:nvSpPr>
        <p:spPr>
          <a:xfrm>
            <a:off x="4961798" y="455856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30"/>
          <p:cNvSpPr/>
          <p:nvPr/>
        </p:nvSpPr>
        <p:spPr>
          <a:xfrm>
            <a:off x="5246963" y="455856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30"/>
          <p:cNvSpPr/>
          <p:nvPr/>
        </p:nvSpPr>
        <p:spPr>
          <a:xfrm>
            <a:off x="8160724" y="1341595"/>
            <a:ext cx="281302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30"/>
          <p:cNvSpPr/>
          <p:nvPr/>
        </p:nvSpPr>
        <p:spPr>
          <a:xfrm>
            <a:off x="8160724" y="1747852"/>
            <a:ext cx="281302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30"/>
          <p:cNvSpPr txBox="1"/>
          <p:nvPr>
            <p:ph type="title"/>
          </p:nvPr>
        </p:nvSpPr>
        <p:spPr>
          <a:xfrm>
            <a:off x="4904644" y="902231"/>
            <a:ext cx="338197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456" name="Google Shape;456;p30"/>
          <p:cNvSpPr txBox="1"/>
          <p:nvPr>
            <p:ph idx="1" type="body"/>
          </p:nvPr>
        </p:nvSpPr>
        <p:spPr>
          <a:xfrm>
            <a:off x="4904704" y="2052769"/>
            <a:ext cx="3381975" cy="23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57" name="Google Shape;457;p30"/>
          <p:cNvSpPr/>
          <p:nvPr/>
        </p:nvSpPr>
        <p:spPr>
          <a:xfrm flipH="1">
            <a:off x="270744" y="13821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30"/>
          <p:cNvSpPr/>
          <p:nvPr/>
        </p:nvSpPr>
        <p:spPr>
          <a:xfrm flipH="1">
            <a:off x="447275" y="13821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30"/>
          <p:cNvSpPr/>
          <p:nvPr/>
        </p:nvSpPr>
        <p:spPr>
          <a:xfrm flipH="1">
            <a:off x="617017" y="13821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30"/>
          <p:cNvSpPr/>
          <p:nvPr/>
        </p:nvSpPr>
        <p:spPr>
          <a:xfrm flipH="1">
            <a:off x="793548" y="13821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30"/>
          <p:cNvSpPr/>
          <p:nvPr/>
        </p:nvSpPr>
        <p:spPr>
          <a:xfrm flipH="1">
            <a:off x="970079" y="13821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30"/>
          <p:cNvSpPr/>
          <p:nvPr/>
        </p:nvSpPr>
        <p:spPr>
          <a:xfrm flipH="1">
            <a:off x="1146611" y="138218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30"/>
          <p:cNvSpPr/>
          <p:nvPr/>
        </p:nvSpPr>
        <p:spPr>
          <a:xfrm flipH="1">
            <a:off x="270744" y="321539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30"/>
          <p:cNvSpPr/>
          <p:nvPr/>
        </p:nvSpPr>
        <p:spPr>
          <a:xfrm flipH="1">
            <a:off x="270744" y="504859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30"/>
          <p:cNvSpPr/>
          <p:nvPr/>
        </p:nvSpPr>
        <p:spPr>
          <a:xfrm flipH="1">
            <a:off x="270744" y="688179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30"/>
          <p:cNvSpPr/>
          <p:nvPr/>
        </p:nvSpPr>
        <p:spPr>
          <a:xfrm flipH="1">
            <a:off x="219845" y="4404406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30"/>
          <p:cNvSpPr/>
          <p:nvPr/>
        </p:nvSpPr>
        <p:spPr>
          <a:xfrm flipH="1">
            <a:off x="219845" y="4587726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30"/>
          <p:cNvSpPr/>
          <p:nvPr/>
        </p:nvSpPr>
        <p:spPr>
          <a:xfrm flipH="1">
            <a:off x="219845" y="4771047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30"/>
          <p:cNvSpPr/>
          <p:nvPr/>
        </p:nvSpPr>
        <p:spPr>
          <a:xfrm flipH="1">
            <a:off x="219845" y="4954367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0" name="Google Shape;470;p30"/>
          <p:cNvSpPr/>
          <p:nvPr/>
        </p:nvSpPr>
        <p:spPr>
          <a:xfrm flipH="1">
            <a:off x="1218122" y="355184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0"/>
          <p:cNvSpPr/>
          <p:nvPr/>
        </p:nvSpPr>
        <p:spPr>
          <a:xfrm flipH="1">
            <a:off x="854876" y="355184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30"/>
          <p:cNvSpPr/>
          <p:nvPr/>
        </p:nvSpPr>
        <p:spPr>
          <a:xfrm flipH="1">
            <a:off x="491630" y="355184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30"/>
          <p:cNvSpPr/>
          <p:nvPr/>
        </p:nvSpPr>
        <p:spPr>
          <a:xfrm flipH="1">
            <a:off x="498160" y="4309565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l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4" name="Google Shape;474;p30"/>
          <p:cNvSpPr/>
          <p:nvPr/>
        </p:nvSpPr>
        <p:spPr>
          <a:xfrm rot="5400000">
            <a:off x="-17372" y="3873571"/>
            <a:ext cx="525347" cy="271462"/>
          </a:xfrm>
          <a:custGeom>
            <a:rect b="b" l="l" r="r" t="t"/>
            <a:pathLst>
              <a:path extrusionOk="0" h="381000" w="737329">
                <a:moveTo>
                  <a:pt x="0" y="190500"/>
                </a:moveTo>
                <a:lnTo>
                  <a:pt x="194405" y="381000"/>
                </a:lnTo>
                <a:lnTo>
                  <a:pt x="194405" y="261938"/>
                </a:lnTo>
                <a:lnTo>
                  <a:pt x="737330" y="261938"/>
                </a:lnTo>
                <a:lnTo>
                  <a:pt x="737330" y="119063"/>
                </a:lnTo>
                <a:lnTo>
                  <a:pt x="194405" y="119063"/>
                </a:lnTo>
                <a:lnTo>
                  <a:pt x="194405" y="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8 Custom Layout 1">
  <p:cSld name="CUSTOM_17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1"/>
          <p:cNvSpPr/>
          <p:nvPr/>
        </p:nvSpPr>
        <p:spPr>
          <a:xfrm>
            <a:off x="596006" y="307331"/>
            <a:ext cx="7320737" cy="4421321"/>
          </a:xfrm>
          <a:custGeom>
            <a:rect b="b" l="l" r="r" t="t"/>
            <a:pathLst>
              <a:path extrusionOk="0" h="4943475" w="4362450">
                <a:moveTo>
                  <a:pt x="0" y="0"/>
                </a:moveTo>
                <a:lnTo>
                  <a:pt x="4362450" y="0"/>
                </a:lnTo>
                <a:lnTo>
                  <a:pt x="4362450" y="4943475"/>
                </a:lnTo>
                <a:lnTo>
                  <a:pt x="0" y="4943475"/>
                </a:lnTo>
                <a:close/>
              </a:path>
            </a:pathLst>
          </a:custGeom>
          <a:solidFill>
            <a:schemeClr val="accent4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31"/>
          <p:cNvSpPr/>
          <p:nvPr/>
        </p:nvSpPr>
        <p:spPr>
          <a:xfrm>
            <a:off x="398906" y="235481"/>
            <a:ext cx="7380923" cy="4331399"/>
          </a:xfrm>
          <a:custGeom>
            <a:rect b="b" l="l" r="r" t="t"/>
            <a:pathLst>
              <a:path extrusionOk="0" h="6562725" w="11715750">
                <a:moveTo>
                  <a:pt x="0" y="0"/>
                </a:moveTo>
                <a:lnTo>
                  <a:pt x="11715750" y="0"/>
                </a:lnTo>
                <a:lnTo>
                  <a:pt x="11715750" y="6562725"/>
                </a:lnTo>
                <a:lnTo>
                  <a:pt x="0" y="6562725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127000" sx="102000" rotWithShape="0" algn="ctr" sy="102000">
              <a:srgbClr val="000000">
                <a:alpha val="24705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31"/>
          <p:cNvSpPr/>
          <p:nvPr/>
        </p:nvSpPr>
        <p:spPr>
          <a:xfrm>
            <a:off x="397406" y="232088"/>
            <a:ext cx="7380923" cy="403800"/>
          </a:xfrm>
          <a:custGeom>
            <a:rect b="b" l="l" r="r" t="t"/>
            <a:pathLst>
              <a:path extrusionOk="0" h="566737" w="11715750">
                <a:moveTo>
                  <a:pt x="0" y="0"/>
                </a:moveTo>
                <a:lnTo>
                  <a:pt x="11715750" y="0"/>
                </a:lnTo>
                <a:lnTo>
                  <a:pt x="11715750" y="566738"/>
                </a:lnTo>
                <a:lnTo>
                  <a:pt x="0" y="566738"/>
                </a:lnTo>
                <a:close/>
              </a:path>
            </a:pathLst>
          </a:custGeom>
          <a:solidFill>
            <a:srgbClr val="FFFFFF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31"/>
          <p:cNvSpPr/>
          <p:nvPr/>
        </p:nvSpPr>
        <p:spPr>
          <a:xfrm rot="-5400000">
            <a:off x="8686173" y="4647249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31"/>
          <p:cNvSpPr/>
          <p:nvPr/>
        </p:nvSpPr>
        <p:spPr>
          <a:xfrm rot="-5400000">
            <a:off x="8686173" y="4284003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31"/>
          <p:cNvSpPr/>
          <p:nvPr/>
        </p:nvSpPr>
        <p:spPr>
          <a:xfrm rot="-5400000">
            <a:off x="8686173" y="3920756"/>
            <a:ext cx="281303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2" name="Google Shape;482;p31"/>
          <p:cNvSpPr/>
          <p:nvPr/>
        </p:nvSpPr>
        <p:spPr>
          <a:xfrm>
            <a:off x="530008" y="843961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31"/>
          <p:cNvSpPr/>
          <p:nvPr/>
        </p:nvSpPr>
        <p:spPr>
          <a:xfrm>
            <a:off x="7262374" y="4006930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accent3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4" name="Google Shape;484;p31"/>
          <p:cNvSpPr/>
          <p:nvPr/>
        </p:nvSpPr>
        <p:spPr>
          <a:xfrm>
            <a:off x="596006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4958"/>
                  <a:pt x="44958" y="0"/>
                  <a:pt x="100013" y="0"/>
                </a:cubicBezTo>
                <a:lnTo>
                  <a:pt x="100013" y="0"/>
                </a:lnTo>
                <a:cubicBezTo>
                  <a:pt x="155067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p31"/>
          <p:cNvSpPr/>
          <p:nvPr/>
        </p:nvSpPr>
        <p:spPr>
          <a:xfrm>
            <a:off x="874382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31"/>
          <p:cNvSpPr/>
          <p:nvPr/>
        </p:nvSpPr>
        <p:spPr>
          <a:xfrm>
            <a:off x="1159547" y="364478"/>
            <a:ext cx="142518" cy="142518"/>
          </a:xfrm>
          <a:custGeom>
            <a:rect b="b" l="l" r="r" t="t"/>
            <a:pathLst>
              <a:path extrusionOk="0" h="200025" w="200025">
                <a:moveTo>
                  <a:pt x="100013" y="200025"/>
                </a:moveTo>
                <a:lnTo>
                  <a:pt x="100013" y="200025"/>
                </a:lnTo>
                <a:cubicBezTo>
                  <a:pt x="44958" y="200025"/>
                  <a:pt x="0" y="155067"/>
                  <a:pt x="0" y="100013"/>
                </a:cubicBezTo>
                <a:lnTo>
                  <a:pt x="0" y="100013"/>
                </a:lnTo>
                <a:cubicBezTo>
                  <a:pt x="0" y="45053"/>
                  <a:pt x="44958" y="0"/>
                  <a:pt x="100013" y="0"/>
                </a:cubicBezTo>
                <a:lnTo>
                  <a:pt x="100013" y="0"/>
                </a:lnTo>
                <a:cubicBezTo>
                  <a:pt x="154972" y="0"/>
                  <a:pt x="200025" y="44958"/>
                  <a:pt x="200025" y="100013"/>
                </a:cubicBezTo>
                <a:lnTo>
                  <a:pt x="200025" y="100013"/>
                </a:lnTo>
                <a:cubicBezTo>
                  <a:pt x="200025" y="155067"/>
                  <a:pt x="155067" y="200025"/>
                  <a:pt x="100013" y="200025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accent4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31"/>
          <p:cNvSpPr/>
          <p:nvPr/>
        </p:nvSpPr>
        <p:spPr>
          <a:xfrm>
            <a:off x="530008" y="1250217"/>
            <a:ext cx="281303" cy="281302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8" name="Google Shape;488;p31"/>
          <p:cNvSpPr/>
          <p:nvPr/>
        </p:nvSpPr>
        <p:spPr>
          <a:xfrm>
            <a:off x="530008" y="1656473"/>
            <a:ext cx="281303" cy="281303"/>
          </a:xfrm>
          <a:custGeom>
            <a:rect b="b" l="l" r="r" t="t"/>
            <a:pathLst>
              <a:path extrusionOk="0" h="394811" w="394811">
                <a:moveTo>
                  <a:pt x="394811" y="96583"/>
                </a:moveTo>
                <a:lnTo>
                  <a:pt x="298228" y="0"/>
                </a:lnTo>
                <a:lnTo>
                  <a:pt x="197453" y="100775"/>
                </a:lnTo>
                <a:lnTo>
                  <a:pt x="96679" y="0"/>
                </a:lnTo>
                <a:lnTo>
                  <a:pt x="0" y="96583"/>
                </a:lnTo>
                <a:lnTo>
                  <a:pt x="100870" y="197358"/>
                </a:lnTo>
                <a:lnTo>
                  <a:pt x="0" y="298133"/>
                </a:lnTo>
                <a:lnTo>
                  <a:pt x="96679" y="394811"/>
                </a:lnTo>
                <a:lnTo>
                  <a:pt x="197453" y="293942"/>
                </a:lnTo>
                <a:lnTo>
                  <a:pt x="298228" y="394811"/>
                </a:lnTo>
                <a:lnTo>
                  <a:pt x="394811" y="298133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31"/>
          <p:cNvSpPr/>
          <p:nvPr/>
        </p:nvSpPr>
        <p:spPr>
          <a:xfrm>
            <a:off x="8801374" y="136409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31"/>
          <p:cNvSpPr/>
          <p:nvPr/>
        </p:nvSpPr>
        <p:spPr>
          <a:xfrm>
            <a:off x="8801374" y="31973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31"/>
          <p:cNvSpPr/>
          <p:nvPr/>
        </p:nvSpPr>
        <p:spPr>
          <a:xfrm>
            <a:off x="8801374" y="50305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31"/>
          <p:cNvSpPr/>
          <p:nvPr/>
        </p:nvSpPr>
        <p:spPr>
          <a:xfrm>
            <a:off x="8801374" y="68637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31"/>
          <p:cNvSpPr txBox="1"/>
          <p:nvPr>
            <p:ph idx="1" type="subTitle"/>
          </p:nvPr>
        </p:nvSpPr>
        <p:spPr>
          <a:xfrm>
            <a:off x="2140500" y="2209350"/>
            <a:ext cx="4186125" cy="5384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94" name="Google Shape;494;p31"/>
          <p:cNvSpPr txBox="1"/>
          <p:nvPr>
            <p:ph type="title"/>
          </p:nvPr>
        </p:nvSpPr>
        <p:spPr>
          <a:xfrm>
            <a:off x="2140500" y="1052513"/>
            <a:ext cx="41861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ldrich"/>
              <a:buNone/>
              <a:defRPr sz="5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495" name="Google Shape;495;p31"/>
          <p:cNvSpPr txBox="1"/>
          <p:nvPr>
            <p:ph idx="2" type="body"/>
          </p:nvPr>
        </p:nvSpPr>
        <p:spPr>
          <a:xfrm>
            <a:off x="2140538" y="2857950"/>
            <a:ext cx="4186125" cy="10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ust title">
  <p:cSld name="CUSTOM_18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2"/>
          <p:cNvSpPr txBox="1"/>
          <p:nvPr>
            <p:ph type="title"/>
          </p:nvPr>
        </p:nvSpPr>
        <p:spPr>
          <a:xfrm>
            <a:off x="311738" y="315829"/>
            <a:ext cx="8520525" cy="922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498" name="Google Shape;498;p32"/>
          <p:cNvSpPr/>
          <p:nvPr/>
        </p:nvSpPr>
        <p:spPr>
          <a:xfrm>
            <a:off x="8920077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32"/>
          <p:cNvSpPr/>
          <p:nvPr/>
        </p:nvSpPr>
        <p:spPr>
          <a:xfrm>
            <a:off x="8743546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32"/>
          <p:cNvSpPr/>
          <p:nvPr/>
        </p:nvSpPr>
        <p:spPr>
          <a:xfrm>
            <a:off x="8573804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32"/>
          <p:cNvSpPr/>
          <p:nvPr/>
        </p:nvSpPr>
        <p:spPr>
          <a:xfrm>
            <a:off x="8397273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p32"/>
          <p:cNvSpPr/>
          <p:nvPr/>
        </p:nvSpPr>
        <p:spPr>
          <a:xfrm>
            <a:off x="8220742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3" name="Google Shape;503;p32"/>
          <p:cNvSpPr/>
          <p:nvPr/>
        </p:nvSpPr>
        <p:spPr>
          <a:xfrm>
            <a:off x="8044210" y="13531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32"/>
          <p:cNvSpPr/>
          <p:nvPr/>
        </p:nvSpPr>
        <p:spPr>
          <a:xfrm>
            <a:off x="8920077" y="318632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32"/>
          <p:cNvSpPr/>
          <p:nvPr/>
        </p:nvSpPr>
        <p:spPr>
          <a:xfrm>
            <a:off x="8920077" y="501953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32"/>
          <p:cNvSpPr/>
          <p:nvPr/>
        </p:nvSpPr>
        <p:spPr>
          <a:xfrm>
            <a:off x="8920077" y="685273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32"/>
          <p:cNvSpPr/>
          <p:nvPr/>
        </p:nvSpPr>
        <p:spPr>
          <a:xfrm>
            <a:off x="8970976" y="440150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6"/>
                </a:lnTo>
                <a:lnTo>
                  <a:pt x="27432" y="44006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6"/>
                </a:lnTo>
                <a:lnTo>
                  <a:pt x="71438" y="44006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32"/>
          <p:cNvSpPr/>
          <p:nvPr/>
        </p:nvSpPr>
        <p:spPr>
          <a:xfrm>
            <a:off x="8970976" y="458482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32"/>
          <p:cNvSpPr/>
          <p:nvPr/>
        </p:nvSpPr>
        <p:spPr>
          <a:xfrm>
            <a:off x="8970976" y="4768141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0" name="Google Shape;510;p32"/>
          <p:cNvSpPr/>
          <p:nvPr/>
        </p:nvSpPr>
        <p:spPr>
          <a:xfrm>
            <a:off x="8970976" y="4951460"/>
            <a:ext cx="50899" cy="50899"/>
          </a:xfrm>
          <a:custGeom>
            <a:rect b="b" l="l" r="r" t="t"/>
            <a:pathLst>
              <a:path extrusionOk="0" h="71437" w="71437">
                <a:moveTo>
                  <a:pt x="71438" y="27432"/>
                </a:moveTo>
                <a:lnTo>
                  <a:pt x="44005" y="27432"/>
                </a:lnTo>
                <a:lnTo>
                  <a:pt x="44005" y="0"/>
                </a:lnTo>
                <a:lnTo>
                  <a:pt x="27432" y="0"/>
                </a:lnTo>
                <a:lnTo>
                  <a:pt x="27432" y="27432"/>
                </a:lnTo>
                <a:lnTo>
                  <a:pt x="0" y="27432"/>
                </a:lnTo>
                <a:lnTo>
                  <a:pt x="0" y="44005"/>
                </a:lnTo>
                <a:lnTo>
                  <a:pt x="27432" y="44005"/>
                </a:lnTo>
                <a:lnTo>
                  <a:pt x="27432" y="71438"/>
                </a:lnTo>
                <a:lnTo>
                  <a:pt x="44005" y="71438"/>
                </a:lnTo>
                <a:lnTo>
                  <a:pt x="44005" y="44005"/>
                </a:lnTo>
                <a:lnTo>
                  <a:pt x="71438" y="44005"/>
                </a:lnTo>
                <a:close/>
              </a:path>
            </a:pathLst>
          </a:custGeom>
          <a:solidFill>
            <a:schemeClr val="accent4"/>
          </a:solidFill>
          <a:ln cap="rnd" cmpd="sng" w="127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1" name="Google Shape;511;p32"/>
          <p:cNvSpPr/>
          <p:nvPr/>
        </p:nvSpPr>
        <p:spPr>
          <a:xfrm>
            <a:off x="7742295" y="352278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32"/>
          <p:cNvSpPr/>
          <p:nvPr/>
        </p:nvSpPr>
        <p:spPr>
          <a:xfrm>
            <a:off x="8105541" y="352278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32"/>
          <p:cNvSpPr/>
          <p:nvPr/>
        </p:nvSpPr>
        <p:spPr>
          <a:xfrm>
            <a:off x="8468788" y="352278"/>
            <a:ext cx="281302" cy="281235"/>
          </a:xfrm>
          <a:custGeom>
            <a:rect b="b" l="l" r="r" t="t"/>
            <a:pathLst>
              <a:path extrusionOk="0" h="394716" w="394811">
                <a:moveTo>
                  <a:pt x="394811" y="96584"/>
                </a:moveTo>
                <a:lnTo>
                  <a:pt x="298133" y="0"/>
                </a:lnTo>
                <a:lnTo>
                  <a:pt x="197358" y="100775"/>
                </a:lnTo>
                <a:lnTo>
                  <a:pt x="96584" y="0"/>
                </a:lnTo>
                <a:lnTo>
                  <a:pt x="0" y="96584"/>
                </a:lnTo>
                <a:lnTo>
                  <a:pt x="100775" y="197358"/>
                </a:lnTo>
                <a:lnTo>
                  <a:pt x="0" y="298132"/>
                </a:lnTo>
                <a:lnTo>
                  <a:pt x="96584" y="394716"/>
                </a:lnTo>
                <a:lnTo>
                  <a:pt x="197358" y="293941"/>
                </a:lnTo>
                <a:lnTo>
                  <a:pt x="298133" y="394716"/>
                </a:lnTo>
                <a:lnTo>
                  <a:pt x="394811" y="298132"/>
                </a:lnTo>
                <a:lnTo>
                  <a:pt x="294037" y="197358"/>
                </a:lnTo>
                <a:close/>
              </a:path>
            </a:pathLst>
          </a:custGeom>
          <a:noFill/>
          <a:ln cap="rnd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32"/>
          <p:cNvSpPr/>
          <p:nvPr/>
        </p:nvSpPr>
        <p:spPr>
          <a:xfrm>
            <a:off x="8948934" y="3590170"/>
            <a:ext cx="101798" cy="325755"/>
          </a:xfrm>
          <a:custGeom>
            <a:rect b="b" l="l" r="r" t="t"/>
            <a:pathLst>
              <a:path extrusionOk="0" h="457200" w="142875">
                <a:moveTo>
                  <a:pt x="0" y="0"/>
                </a:moveTo>
                <a:lnTo>
                  <a:pt x="142875" y="0"/>
                </a:lnTo>
                <a:lnTo>
                  <a:pt x="142875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32"/>
          <p:cNvSpPr/>
          <p:nvPr/>
        </p:nvSpPr>
        <p:spPr>
          <a:xfrm>
            <a:off x="8935355" y="3963600"/>
            <a:ext cx="122158" cy="122158"/>
          </a:xfrm>
          <a:custGeom>
            <a:rect b="b" l="l" r="r" t="t"/>
            <a:pathLst>
              <a:path extrusionOk="0" h="171450" w="171450">
                <a:moveTo>
                  <a:pt x="171450" y="85725"/>
                </a:moveTo>
                <a:cubicBezTo>
                  <a:pt x="171450" y="133070"/>
                  <a:pt x="133070" y="171450"/>
                  <a:pt x="85725" y="171450"/>
                </a:cubicBezTo>
                <a:cubicBezTo>
                  <a:pt x="38380" y="171450"/>
                  <a:pt x="0" y="133070"/>
                  <a:pt x="0" y="85725"/>
                </a:cubicBezTo>
                <a:cubicBezTo>
                  <a:pt x="0" y="38380"/>
                  <a:pt x="38380" y="0"/>
                  <a:pt x="85725" y="0"/>
                </a:cubicBezTo>
                <a:cubicBezTo>
                  <a:pt x="133070" y="0"/>
                  <a:pt x="171450" y="38380"/>
                  <a:pt x="171450" y="85725"/>
                </a:cubicBezTo>
                <a:close/>
              </a:path>
            </a:pathLst>
          </a:custGeom>
          <a:solidFill>
            <a:schemeClr val="accen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32"/>
          <p:cNvSpPr/>
          <p:nvPr/>
        </p:nvSpPr>
        <p:spPr>
          <a:xfrm>
            <a:off x="8396711" y="4001417"/>
            <a:ext cx="325755" cy="461486"/>
          </a:xfrm>
          <a:custGeom>
            <a:rect b="b" l="l" r="r" t="t"/>
            <a:pathLst>
              <a:path extrusionOk="0" h="647700" w="457200">
                <a:moveTo>
                  <a:pt x="0" y="0"/>
                </a:moveTo>
                <a:lnTo>
                  <a:pt x="47625" y="542925"/>
                </a:lnTo>
                <a:lnTo>
                  <a:pt x="190500" y="400050"/>
                </a:lnTo>
                <a:lnTo>
                  <a:pt x="323850" y="647700"/>
                </a:lnTo>
                <a:lnTo>
                  <a:pt x="428625" y="571500"/>
                </a:lnTo>
                <a:lnTo>
                  <a:pt x="257175" y="342900"/>
                </a:lnTo>
                <a:lnTo>
                  <a:pt x="457200" y="295275"/>
                </a:lnTo>
                <a:close/>
              </a:path>
            </a:pathLst>
          </a:custGeom>
          <a:solidFill>
            <a:schemeClr val="lt1"/>
          </a:solidFill>
          <a:ln cap="rnd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 DO NOT REMOVE · SlidesMania">
  <p:cSld name="CUSTOM_19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Google Shape;518;p33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519" name="Google Shape;519;p3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520" name="Google Shape;520;p33">
              <a:hlinkClick r:id="rId2"/>
            </p:cNvPr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65600" y="331100"/>
              <a:ext cx="5101466" cy="2201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1" name="Google Shape;521;p33"/>
            <p:cNvSpPr txBox="1"/>
            <p:nvPr/>
          </p:nvSpPr>
          <p:spPr>
            <a:xfrm>
              <a:off x="463500" y="2858061"/>
              <a:ext cx="8956500" cy="24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rPr b="1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b="0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b="1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b="0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b="1" i="0" lang="en" sz="27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b="1" i="0" sz="27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t/>
              </a:r>
              <a:endParaRPr b="1" i="0" sz="27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700"/>
                <a:buFont typeface="Arial"/>
                <a:buNone/>
              </a:pPr>
              <a:r>
                <a:t/>
              </a:r>
              <a:endParaRPr b="1" i="0" sz="27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1" i="0" lang="en" sz="2300" u="none" cap="none" strike="noStrike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b="1" i="0" sz="2300" u="none" cap="none" strike="noStrike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b="0" i="0" lang="en" sz="2000" u="sng" cap="none" strike="noStrike">
                  <a:solidFill>
                    <a:schemeClr val="hlink"/>
                  </a:solidFill>
                  <a:latin typeface="Poppins"/>
                  <a:ea typeface="Poppins"/>
                  <a:cs typeface="Poppins"/>
                  <a:sym typeface="Poppins"/>
                  <a:hlinkClick r:id="rId4"/>
                </a:rPr>
                <a:t>FAQ</a:t>
              </a:r>
              <a:r>
                <a:rPr b="1" i="0" lang="en" sz="3300" u="none" cap="none" strike="noStrike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b="0" i="0" lang="en" sz="20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b="0" i="0" sz="20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0" i="0" lang="en" sz="1500" u="none" cap="none" strike="noStrike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b="0" i="0" sz="1500" u="none" cap="none" strike="noStrike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522" name="Google Shape;522;p33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cap="flat" cmpd="sng" w="38100">
              <a:solidFill>
                <a:srgbClr val="FFCB25"/>
              </a:solidFill>
              <a:prstDash val="solid"/>
              <a:round/>
              <a:headEnd len="sm" w="sm" type="none"/>
              <a:tailEnd len="sm" w="sm" type="none"/>
            </a:ln>
          </p:spPr>
        </p:cxnSp>
        <p:pic>
          <p:nvPicPr>
            <p:cNvPr id="523" name="Google Shape;523;p33">
              <a:hlinkClick r:id="rId5"/>
            </p:cNvPr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4" name="Google Shape;524;p33">
              <a:hlinkClick r:id="rId7"/>
            </p:cNvPr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5" name="Google Shape;525;p33">
              <a:hlinkClick r:id="rId9"/>
            </p:cNvPr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6" name="Google Shape;526;p33">
              <a:hlinkClick r:id="rId11"/>
            </p:cNvPr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7" name="Google Shape;527;p33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b="1" i="0" sz="1800" u="none" cap="none" strike="noStrike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5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ExtraBold"/>
              <a:buNone/>
              <a:defRPr b="0" i="0" sz="3000" u="none" cap="none" strike="noStrike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ExtraBold"/>
              <a:buNone/>
              <a:defRPr b="0" i="0" sz="3000" u="none" cap="none" strike="noStrike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ExtraBold"/>
              <a:buNone/>
              <a:defRPr b="0" i="0" sz="3000" u="none" cap="none" strike="noStrike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ExtraBold"/>
              <a:buNone/>
              <a:defRPr b="0" i="0" sz="3000" u="none" cap="none" strike="noStrike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ExtraBold"/>
              <a:buNone/>
              <a:defRPr b="0" i="0" sz="3000" u="none" cap="none" strike="noStrike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ExtraBold"/>
              <a:buNone/>
              <a:defRPr b="0" i="0" sz="3000" u="none" cap="none" strike="noStrike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ExtraBold"/>
              <a:buNone/>
              <a:defRPr b="0" i="0" sz="3000" u="none" cap="none" strike="noStrike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ExtraBold"/>
              <a:buNone/>
              <a:defRPr b="0" i="0" sz="3000" u="none" cap="none" strike="noStrike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ExtraBold"/>
              <a:buNone/>
              <a:defRPr b="0" i="0" sz="3000" u="none" cap="none" strike="noStrike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525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 rot="5400000">
            <a:off x="-509512" y="4648875"/>
            <a:ext cx="1184850" cy="280125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b="0" i="0" sz="1100" u="none" cap="none" strike="noStrike">
              <a:solidFill>
                <a:srgbClr val="000000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hyperlink" Target="http://websys-f22-team11.eastus.cloudapp.azure.com/ITWS2110-F22-rtan/finalproject/index.php" TargetMode="External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4"/>
          <p:cNvSpPr txBox="1"/>
          <p:nvPr>
            <p:ph type="title"/>
          </p:nvPr>
        </p:nvSpPr>
        <p:spPr>
          <a:xfrm>
            <a:off x="4512625" y="1388897"/>
            <a:ext cx="3951000" cy="9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b="1" lang="en" sz="4800">
                <a:latin typeface="Poppins"/>
                <a:ea typeface="Poppins"/>
                <a:cs typeface="Poppins"/>
                <a:sym typeface="Poppins"/>
              </a:rPr>
              <a:t>Downtown Troy</a:t>
            </a: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33" name="Google Shape;533;p34"/>
          <p:cNvSpPr txBox="1"/>
          <p:nvPr>
            <p:ph idx="1" type="subTitle"/>
          </p:nvPr>
        </p:nvSpPr>
        <p:spPr>
          <a:xfrm>
            <a:off x="4505948" y="3058733"/>
            <a:ext cx="39576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/>
              <a:t>Ridhee Shinde, Yash Choksey, Eric Carson, Shirley Tom</a:t>
            </a:r>
            <a:endParaRPr/>
          </a:p>
        </p:txBody>
      </p:sp>
      <p:pic>
        <p:nvPicPr>
          <p:cNvPr id="534" name="Google Shape;53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025" y="1520900"/>
            <a:ext cx="2867279" cy="256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5"/>
          <p:cNvSpPr txBox="1"/>
          <p:nvPr>
            <p:ph type="title"/>
          </p:nvPr>
        </p:nvSpPr>
        <p:spPr>
          <a:xfrm>
            <a:off x="822656" y="2653013"/>
            <a:ext cx="7423650" cy="8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"/>
              <a:t>Hello! We’re…</a:t>
            </a:r>
            <a:endParaRPr/>
          </a:p>
        </p:txBody>
      </p:sp>
      <p:sp>
        <p:nvSpPr>
          <p:cNvPr id="540" name="Google Shape;540;p35"/>
          <p:cNvSpPr txBox="1"/>
          <p:nvPr>
            <p:ph idx="1" type="body"/>
          </p:nvPr>
        </p:nvSpPr>
        <p:spPr>
          <a:xfrm>
            <a:off x="860244" y="3458513"/>
            <a:ext cx="7423500" cy="7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E671C"/>
                </a:solidFill>
              </a:rPr>
              <a:t>RTAN </a:t>
            </a:r>
            <a:r>
              <a:rPr lang="en" sz="1800">
                <a:solidFill>
                  <a:srgbClr val="434343"/>
                </a:solidFill>
              </a:rPr>
              <a:t>which stands for </a:t>
            </a:r>
            <a:r>
              <a:rPr b="1" lang="en" sz="1800">
                <a:solidFill>
                  <a:srgbClr val="434343"/>
                </a:solidFill>
              </a:rPr>
              <a:t>R</a:t>
            </a:r>
            <a:r>
              <a:rPr lang="en" sz="1800">
                <a:solidFill>
                  <a:srgbClr val="434343"/>
                </a:solidFill>
              </a:rPr>
              <a:t>ensselaer </a:t>
            </a:r>
            <a:r>
              <a:rPr b="1" lang="en" sz="1800">
                <a:solidFill>
                  <a:srgbClr val="434343"/>
                </a:solidFill>
              </a:rPr>
              <a:t>T</a:t>
            </a:r>
            <a:r>
              <a:rPr lang="en" sz="1800">
                <a:solidFill>
                  <a:srgbClr val="434343"/>
                </a:solidFill>
              </a:rPr>
              <a:t>eam of </a:t>
            </a:r>
            <a:r>
              <a:rPr b="1" lang="en" sz="1800">
                <a:solidFill>
                  <a:srgbClr val="434343"/>
                </a:solidFill>
              </a:rPr>
              <a:t>A</a:t>
            </a:r>
            <a:r>
              <a:rPr lang="en" sz="1800">
                <a:solidFill>
                  <a:srgbClr val="434343"/>
                </a:solidFill>
              </a:rPr>
              <a:t>wesome </a:t>
            </a:r>
            <a:r>
              <a:rPr b="1" lang="en" sz="1800">
                <a:solidFill>
                  <a:srgbClr val="434343"/>
                </a:solidFill>
              </a:rPr>
              <a:t>N</a:t>
            </a:r>
            <a:r>
              <a:rPr lang="en" sz="1800">
                <a:solidFill>
                  <a:srgbClr val="434343"/>
                </a:solidFill>
              </a:rPr>
              <a:t>etworkers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541" name="Google Shape;541;p35"/>
          <p:cNvPicPr preferRelativeResize="0"/>
          <p:nvPr/>
        </p:nvPicPr>
        <p:blipFill rotWithShape="1">
          <a:blip r:embed="rId3">
            <a:alphaModFix/>
          </a:blip>
          <a:srcRect b="0" l="3900" r="3899" t="0"/>
          <a:stretch/>
        </p:blipFill>
        <p:spPr>
          <a:xfrm>
            <a:off x="3722625" y="896888"/>
            <a:ext cx="1698750" cy="1756125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42" name="Google Shape;542;p35"/>
          <p:cNvPicPr preferRelativeResize="0"/>
          <p:nvPr/>
        </p:nvPicPr>
        <p:blipFill rotWithShape="1">
          <a:blip r:embed="rId4">
            <a:alphaModFix/>
          </a:blip>
          <a:srcRect b="0" l="797" r="797" t="0"/>
          <a:stretch/>
        </p:blipFill>
        <p:spPr>
          <a:xfrm>
            <a:off x="3722625" y="896888"/>
            <a:ext cx="1698900" cy="1756200"/>
          </a:xfrm>
          <a:prstGeom prst="ellipse">
            <a:avLst/>
          </a:prstGeom>
          <a:noFill/>
          <a:ln cap="flat" cmpd="sng" w="38100">
            <a:solidFill>
              <a:srgbClr val="5E671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36"/>
          <p:cNvSpPr txBox="1"/>
          <p:nvPr>
            <p:ph type="title"/>
          </p:nvPr>
        </p:nvSpPr>
        <p:spPr>
          <a:xfrm>
            <a:off x="1016906" y="838444"/>
            <a:ext cx="65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548" name="Google Shape;548;p36"/>
          <p:cNvSpPr txBox="1"/>
          <p:nvPr>
            <p:ph idx="1" type="body"/>
          </p:nvPr>
        </p:nvSpPr>
        <p:spPr>
          <a:xfrm>
            <a:off x="2270106" y="1745731"/>
            <a:ext cx="4603800" cy="19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540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⬤"/>
            </a:pPr>
            <a:r>
              <a:rPr lang="en"/>
              <a:t>Introduction to our Project</a:t>
            </a:r>
            <a:endParaRPr/>
          </a:p>
          <a:p>
            <a:pPr indent="-2540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⬤"/>
            </a:pPr>
            <a:r>
              <a:rPr lang="en"/>
              <a:t>Intended Users </a:t>
            </a:r>
            <a:endParaRPr/>
          </a:p>
          <a:p>
            <a:pPr indent="-2540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⬤"/>
            </a:pPr>
            <a:r>
              <a:rPr lang="en"/>
              <a:t>Summary of the Technologies Implemented</a:t>
            </a:r>
            <a:endParaRPr/>
          </a:p>
          <a:p>
            <a:pPr indent="-2540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⬤"/>
            </a:pPr>
            <a:r>
              <a:rPr lang="en"/>
              <a:t>Site Features</a:t>
            </a:r>
            <a:endParaRPr/>
          </a:p>
          <a:p>
            <a:pPr indent="-2540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⬤"/>
            </a:pPr>
            <a:r>
              <a:rPr lang="en"/>
              <a:t>Demo of Website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7"/>
          <p:cNvSpPr txBox="1"/>
          <p:nvPr>
            <p:ph type="title"/>
          </p:nvPr>
        </p:nvSpPr>
        <p:spPr>
          <a:xfrm>
            <a:off x="752375" y="953813"/>
            <a:ext cx="2740275" cy="35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</a:pPr>
            <a:r>
              <a:rPr lang="en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4" name="Google Shape;554;p37"/>
          <p:cNvSpPr txBox="1"/>
          <p:nvPr>
            <p:ph idx="1" type="body"/>
          </p:nvPr>
        </p:nvSpPr>
        <p:spPr>
          <a:xfrm>
            <a:off x="4457700" y="2326181"/>
            <a:ext cx="3986325" cy="1963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Our website includes many restaurants downtown and upcoming events catered to the Troy community and RPI students!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 sz="1500"/>
          </a:p>
        </p:txBody>
      </p:sp>
      <p:sp>
        <p:nvSpPr>
          <p:cNvPr id="555" name="Google Shape;555;p37"/>
          <p:cNvSpPr txBox="1"/>
          <p:nvPr>
            <p:ph idx="2" type="title"/>
          </p:nvPr>
        </p:nvSpPr>
        <p:spPr>
          <a:xfrm>
            <a:off x="4406675" y="801394"/>
            <a:ext cx="398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what is the Downtown Troy Website?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8"/>
          <p:cNvSpPr txBox="1"/>
          <p:nvPr>
            <p:ph type="title"/>
          </p:nvPr>
        </p:nvSpPr>
        <p:spPr>
          <a:xfrm>
            <a:off x="1096219" y="920306"/>
            <a:ext cx="70346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Intended Users </a:t>
            </a:r>
            <a:endParaRPr/>
          </a:p>
        </p:txBody>
      </p:sp>
      <p:sp>
        <p:nvSpPr>
          <p:cNvPr id="561" name="Google Shape;561;p38"/>
          <p:cNvSpPr txBox="1"/>
          <p:nvPr>
            <p:ph idx="4" type="body"/>
          </p:nvPr>
        </p:nvSpPr>
        <p:spPr>
          <a:xfrm>
            <a:off x="4785350" y="2128406"/>
            <a:ext cx="3307950" cy="2338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2" name="Google Shape;562;p38"/>
          <p:cNvSpPr txBox="1"/>
          <p:nvPr>
            <p:ph idx="1" type="subTitle"/>
          </p:nvPr>
        </p:nvSpPr>
        <p:spPr>
          <a:xfrm>
            <a:off x="1096211" y="1605900"/>
            <a:ext cx="3307950" cy="5384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600"/>
              <a:buNone/>
            </a:pPr>
            <a:r>
              <a:rPr lang="en"/>
              <a:t>Troy Community</a:t>
            </a:r>
            <a:endParaRPr/>
          </a:p>
        </p:txBody>
      </p:sp>
      <p:sp>
        <p:nvSpPr>
          <p:cNvPr id="563" name="Google Shape;563;p38"/>
          <p:cNvSpPr txBox="1"/>
          <p:nvPr>
            <p:ph idx="2" type="subTitle"/>
          </p:nvPr>
        </p:nvSpPr>
        <p:spPr>
          <a:xfrm>
            <a:off x="4785347" y="1605900"/>
            <a:ext cx="3307725" cy="5384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600"/>
              <a:buNone/>
            </a:pPr>
            <a:r>
              <a:rPr lang="en">
                <a:solidFill>
                  <a:schemeClr val="accent1"/>
                </a:solidFill>
                <a:highlight>
                  <a:schemeClr val="lt1"/>
                </a:highlight>
              </a:rPr>
              <a:t>RPI Students</a:t>
            </a:r>
            <a:endParaRPr>
              <a:solidFill>
                <a:schemeClr val="accent1"/>
              </a:solidFill>
              <a:highlight>
                <a:schemeClr val="lt1"/>
              </a:highlight>
            </a:endParaRPr>
          </a:p>
        </p:txBody>
      </p:sp>
      <p:pic>
        <p:nvPicPr>
          <p:cNvPr id="564" name="Google Shape;56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5350" y="2089770"/>
            <a:ext cx="3434631" cy="243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7638" y="2608712"/>
            <a:ext cx="3506525" cy="139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39"/>
          <p:cNvSpPr txBox="1"/>
          <p:nvPr>
            <p:ph type="title"/>
          </p:nvPr>
        </p:nvSpPr>
        <p:spPr>
          <a:xfrm>
            <a:off x="1646044" y="959381"/>
            <a:ext cx="675697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Summary of Technologies</a:t>
            </a:r>
            <a:endParaRPr/>
          </a:p>
        </p:txBody>
      </p:sp>
      <p:sp>
        <p:nvSpPr>
          <p:cNvPr id="571" name="Google Shape;571;p39"/>
          <p:cNvSpPr txBox="1"/>
          <p:nvPr>
            <p:ph idx="1" type="subTitle"/>
          </p:nvPr>
        </p:nvSpPr>
        <p:spPr>
          <a:xfrm>
            <a:off x="1646049" y="1697531"/>
            <a:ext cx="6265125" cy="4025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>
                <a:solidFill>
                  <a:schemeClr val="lt2"/>
                </a:solidFill>
              </a:rPr>
              <a:t>HTML + CSS + Bootstrap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2" name="Google Shape;572;p39"/>
          <p:cNvSpPr txBox="1"/>
          <p:nvPr>
            <p:ph idx="5" type="body"/>
          </p:nvPr>
        </p:nvSpPr>
        <p:spPr>
          <a:xfrm>
            <a:off x="1646044" y="2816222"/>
            <a:ext cx="6265125" cy="612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Form validation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Google Maps API</a:t>
            </a:r>
            <a:endParaRPr/>
          </a:p>
        </p:txBody>
      </p:sp>
      <p:sp>
        <p:nvSpPr>
          <p:cNvPr id="573" name="Google Shape;573;p39"/>
          <p:cNvSpPr txBox="1"/>
          <p:nvPr>
            <p:ph idx="2" type="subTitle"/>
          </p:nvPr>
        </p:nvSpPr>
        <p:spPr>
          <a:xfrm>
            <a:off x="1646049" y="2533342"/>
            <a:ext cx="6265125" cy="4025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solidFill>
                  <a:schemeClr val="lt2"/>
                </a:solidFill>
              </a:rPr>
              <a:t>Javascript + JSON</a:t>
            </a:r>
            <a:endParaRPr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4" name="Google Shape;574;p39"/>
          <p:cNvSpPr txBox="1"/>
          <p:nvPr>
            <p:ph idx="6" type="body"/>
          </p:nvPr>
        </p:nvSpPr>
        <p:spPr>
          <a:xfrm>
            <a:off x="1646044" y="3643257"/>
            <a:ext cx="6266025" cy="612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Login/Signup page with dedicated roles (business/normal user)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Sessions determine viewing/editing </a:t>
            </a:r>
            <a:r>
              <a:rPr lang="en"/>
              <a:t>privileges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Manage database of users, restaurants, and events</a:t>
            </a:r>
            <a:endParaRPr/>
          </a:p>
        </p:txBody>
      </p:sp>
      <p:sp>
        <p:nvSpPr>
          <p:cNvPr id="575" name="Google Shape;575;p39"/>
          <p:cNvSpPr txBox="1"/>
          <p:nvPr>
            <p:ph idx="3" type="subTitle"/>
          </p:nvPr>
        </p:nvSpPr>
        <p:spPr>
          <a:xfrm>
            <a:off x="1646049" y="3369153"/>
            <a:ext cx="6265125" cy="4025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>
                <a:solidFill>
                  <a:schemeClr val="lt2"/>
                </a:solidFill>
              </a:rPr>
              <a:t>PHP + PDO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6" name="Google Shape;576;p39"/>
          <p:cNvSpPr txBox="1"/>
          <p:nvPr>
            <p:ph idx="4" type="body"/>
          </p:nvPr>
        </p:nvSpPr>
        <p:spPr>
          <a:xfrm>
            <a:off x="1646044" y="1987992"/>
            <a:ext cx="6265125" cy="613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Nav bar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Table formatting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0"/>
          <p:cNvSpPr txBox="1"/>
          <p:nvPr>
            <p:ph type="title"/>
          </p:nvPr>
        </p:nvSpPr>
        <p:spPr>
          <a:xfrm>
            <a:off x="1000125" y="1002244"/>
            <a:ext cx="7209225" cy="572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Site Features</a:t>
            </a:r>
            <a:endParaRPr/>
          </a:p>
        </p:txBody>
      </p:sp>
      <p:sp>
        <p:nvSpPr>
          <p:cNvPr id="582" name="Google Shape;582;p40"/>
          <p:cNvSpPr txBox="1"/>
          <p:nvPr>
            <p:ph idx="1" type="subTitle"/>
          </p:nvPr>
        </p:nvSpPr>
        <p:spPr>
          <a:xfrm>
            <a:off x="1000125" y="1865593"/>
            <a:ext cx="23997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 sz="1500"/>
              <a:t>Role Change</a:t>
            </a:r>
            <a:endParaRPr sz="1500"/>
          </a:p>
        </p:txBody>
      </p:sp>
      <p:sp>
        <p:nvSpPr>
          <p:cNvPr id="583" name="Google Shape;583;p40"/>
          <p:cNvSpPr txBox="1"/>
          <p:nvPr>
            <p:ph idx="4294967295" type="body"/>
          </p:nvPr>
        </p:nvSpPr>
        <p:spPr>
          <a:xfrm>
            <a:off x="6035475" y="2176476"/>
            <a:ext cx="2399700" cy="22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- Business accounts can add events through About Us page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rPr lang="en"/>
              <a:t>- Poll verifies prospective businesses</a:t>
            </a:r>
            <a:endParaRPr/>
          </a:p>
        </p:txBody>
      </p:sp>
      <p:sp>
        <p:nvSpPr>
          <p:cNvPr id="584" name="Google Shape;584;p40"/>
          <p:cNvSpPr txBox="1"/>
          <p:nvPr>
            <p:ph idx="7" type="body"/>
          </p:nvPr>
        </p:nvSpPr>
        <p:spPr>
          <a:xfrm>
            <a:off x="754475" y="2207730"/>
            <a:ext cx="2399700" cy="22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- Standard login system includes all Troy residents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- Business and general role options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</a:pPr>
            <a:r>
              <a:t/>
            </a:r>
            <a:endParaRPr sz="1400"/>
          </a:p>
        </p:txBody>
      </p:sp>
      <p:sp>
        <p:nvSpPr>
          <p:cNvPr id="585" name="Google Shape;585;p40"/>
          <p:cNvSpPr txBox="1"/>
          <p:nvPr>
            <p:ph idx="4" type="subTitle"/>
          </p:nvPr>
        </p:nvSpPr>
        <p:spPr>
          <a:xfrm>
            <a:off x="3289081" y="1865605"/>
            <a:ext cx="23997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 sz="1500"/>
              <a:t>Restaurants</a:t>
            </a:r>
            <a:r>
              <a:rPr lang="en" sz="1500"/>
              <a:t>/Reviews</a:t>
            </a:r>
            <a:endParaRPr sz="1500"/>
          </a:p>
        </p:txBody>
      </p:sp>
      <p:sp>
        <p:nvSpPr>
          <p:cNvPr id="586" name="Google Shape;586;p40"/>
          <p:cNvSpPr txBox="1"/>
          <p:nvPr>
            <p:ph idx="6" type="subTitle"/>
          </p:nvPr>
        </p:nvSpPr>
        <p:spPr>
          <a:xfrm>
            <a:off x="6035476" y="1865588"/>
            <a:ext cx="23997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 sz="1500"/>
              <a:t>Events/Poll</a:t>
            </a:r>
            <a:endParaRPr sz="1500"/>
          </a:p>
        </p:txBody>
      </p:sp>
      <p:sp>
        <p:nvSpPr>
          <p:cNvPr id="587" name="Google Shape;587;p40"/>
          <p:cNvSpPr txBox="1"/>
          <p:nvPr>
            <p:ph idx="4294967295" type="body"/>
          </p:nvPr>
        </p:nvSpPr>
        <p:spPr>
          <a:xfrm>
            <a:off x="3289075" y="2207725"/>
            <a:ext cx="2746500" cy="22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-Pull data from SQL database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SzPts val="1400"/>
              <a:buNone/>
            </a:pPr>
            <a:r>
              <a:rPr lang="en"/>
              <a:t>- Reviews limited to one per user, can be edited at any time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1"/>
          <p:cNvSpPr txBox="1"/>
          <p:nvPr>
            <p:ph type="title"/>
          </p:nvPr>
        </p:nvSpPr>
        <p:spPr>
          <a:xfrm>
            <a:off x="414550" y="1245100"/>
            <a:ext cx="3786300" cy="23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Now onto our demo of Downtown Troy</a:t>
            </a:r>
            <a:endParaRPr/>
          </a:p>
        </p:txBody>
      </p:sp>
      <p:grpSp>
        <p:nvGrpSpPr>
          <p:cNvPr id="593" name="Google Shape;593;p41"/>
          <p:cNvGrpSpPr/>
          <p:nvPr/>
        </p:nvGrpSpPr>
        <p:grpSpPr>
          <a:xfrm>
            <a:off x="5083842" y="1107222"/>
            <a:ext cx="3502989" cy="2929058"/>
            <a:chOff x="1295330" y="1868507"/>
            <a:chExt cx="4365503" cy="3647530"/>
          </a:xfrm>
        </p:grpSpPr>
        <p:grpSp>
          <p:nvGrpSpPr>
            <p:cNvPr id="594" name="Google Shape;594;p41"/>
            <p:cNvGrpSpPr/>
            <p:nvPr/>
          </p:nvGrpSpPr>
          <p:grpSpPr>
            <a:xfrm>
              <a:off x="1295330" y="1868507"/>
              <a:ext cx="4365503" cy="3647530"/>
              <a:chOff x="6679223" y="1947864"/>
              <a:chExt cx="3956410" cy="3325308"/>
            </a:xfrm>
          </p:grpSpPr>
          <p:grpSp>
            <p:nvGrpSpPr>
              <p:cNvPr id="595" name="Google Shape;595;p41"/>
              <p:cNvGrpSpPr/>
              <p:nvPr/>
            </p:nvGrpSpPr>
            <p:grpSpPr>
              <a:xfrm>
                <a:off x="7996402" y="4725653"/>
                <a:ext cx="1328920" cy="547519"/>
                <a:chOff x="7059929" y="5060917"/>
                <a:chExt cx="1328920" cy="547519"/>
              </a:xfrm>
            </p:grpSpPr>
            <p:sp>
              <p:nvSpPr>
                <p:cNvPr id="596" name="Google Shape;596;p41"/>
                <p:cNvSpPr/>
                <p:nvPr/>
              </p:nvSpPr>
              <p:spPr>
                <a:xfrm rot="10800000">
                  <a:off x="7059929" y="5578436"/>
                  <a:ext cx="1322100" cy="30000"/>
                </a:xfrm>
                <a:prstGeom prst="trapezoid">
                  <a:avLst>
                    <a:gd fmla="val 142327" name="adj"/>
                  </a:avLst>
                </a:prstGeom>
                <a:solidFill>
                  <a:srgbClr val="707887"/>
                </a:solidFill>
                <a:ln>
                  <a:noFill/>
                </a:ln>
                <a:effectLst>
                  <a:outerShdw blurRad="63500" sx="102000" rotWithShape="0" algn="ctr" sy="102000">
                    <a:srgbClr val="000000">
                      <a:alpha val="40000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7" name="Google Shape;597;p41"/>
                <p:cNvSpPr/>
                <p:nvPr/>
              </p:nvSpPr>
              <p:spPr>
                <a:xfrm>
                  <a:off x="7187465" y="5060917"/>
                  <a:ext cx="1067100" cy="428400"/>
                </a:xfrm>
                <a:prstGeom prst="trapezoid">
                  <a:avLst>
                    <a:gd fmla="val 15083" name="adj"/>
                  </a:avLst>
                </a:prstGeom>
                <a:solidFill>
                  <a:srgbClr val="D8D8D8"/>
                </a:solidFill>
                <a:ln>
                  <a:noFill/>
                </a:ln>
                <a:effectLst>
                  <a:outerShdw blurRad="63500" sx="102000" rotWithShape="0" algn="ctr" sy="102000">
                    <a:srgbClr val="000000">
                      <a:alpha val="40000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8" name="Google Shape;598;p41"/>
                <p:cNvSpPr/>
                <p:nvPr/>
              </p:nvSpPr>
              <p:spPr>
                <a:xfrm>
                  <a:off x="7066749" y="5488243"/>
                  <a:ext cx="1322100" cy="93600"/>
                </a:xfrm>
                <a:prstGeom prst="trapezoid">
                  <a:avLst>
                    <a:gd fmla="val 142327" name="adj"/>
                  </a:avLst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63500" sx="102000" rotWithShape="0" algn="ctr" sy="102000">
                    <a:srgbClr val="000000">
                      <a:alpha val="40000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99" name="Google Shape;599;p41"/>
              <p:cNvGrpSpPr/>
              <p:nvPr/>
            </p:nvGrpSpPr>
            <p:grpSpPr>
              <a:xfrm>
                <a:off x="6679223" y="1947864"/>
                <a:ext cx="3956410" cy="2777787"/>
                <a:chOff x="5742750" y="2283128"/>
                <a:chExt cx="3956410" cy="2777787"/>
              </a:xfrm>
            </p:grpSpPr>
            <p:sp>
              <p:nvSpPr>
                <p:cNvPr id="600" name="Google Shape;600;p41"/>
                <p:cNvSpPr/>
                <p:nvPr/>
              </p:nvSpPr>
              <p:spPr>
                <a:xfrm>
                  <a:off x="5742760" y="2283128"/>
                  <a:ext cx="3956400" cy="2777700"/>
                </a:xfrm>
                <a:prstGeom prst="roundRect">
                  <a:avLst>
                    <a:gd fmla="val 3377" name="adj"/>
                  </a:avLst>
                </a:prstGeom>
                <a:solidFill>
                  <a:srgbClr val="262626"/>
                </a:solidFill>
                <a:ln cap="flat" cmpd="sng" w="12700">
                  <a:solidFill>
                    <a:srgbClr val="393536"/>
                  </a:solidFill>
                  <a:prstDash val="solid"/>
                  <a:miter lim="800000"/>
                  <a:headEnd len="sm" w="sm" type="none"/>
                  <a:tailEnd len="sm" w="sm" type="none"/>
                </a:ln>
                <a:effectLst>
                  <a:outerShdw blurRad="63500" sx="102000" rotWithShape="0" algn="ctr" sy="102000">
                    <a:srgbClr val="000000">
                      <a:alpha val="40000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1" name="Google Shape;601;p41"/>
                <p:cNvSpPr/>
                <p:nvPr/>
              </p:nvSpPr>
              <p:spPr>
                <a:xfrm rot="10800000">
                  <a:off x="5742750" y="4752515"/>
                  <a:ext cx="3956400" cy="308400"/>
                </a:xfrm>
                <a:prstGeom prst="round2SameRect">
                  <a:avLst>
                    <a:gd fmla="val 19571" name="adj1"/>
                    <a:gd fmla="val 0" name="adj2"/>
                  </a:avLst>
                </a:prstGeom>
                <a:solidFill>
                  <a:srgbClr val="FFFFFF"/>
                </a:solidFill>
                <a:ln cap="flat" cmpd="sng" w="12700">
                  <a:solidFill>
                    <a:srgbClr val="C6CFD6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602" name="Google Shape;602;p41"/>
            <p:cNvSpPr/>
            <p:nvPr/>
          </p:nvSpPr>
          <p:spPr>
            <a:xfrm>
              <a:off x="3370018" y="1929853"/>
              <a:ext cx="108000" cy="108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03" name="Google Shape;603;p41"/>
          <p:cNvPicPr preferRelativeResize="0"/>
          <p:nvPr/>
        </p:nvPicPr>
        <p:blipFill rotWithShape="1">
          <a:blip r:embed="rId3">
            <a:alphaModFix/>
          </a:blip>
          <a:srcRect b="11993" l="9003" r="8995" t="11994"/>
          <a:stretch/>
        </p:blipFill>
        <p:spPr>
          <a:xfrm>
            <a:off x="5119538" y="1331588"/>
            <a:ext cx="3431588" cy="1872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" name="Google Shape;604;p41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3800" y="1238800"/>
            <a:ext cx="3502898" cy="205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2"/>
          <p:cNvSpPr txBox="1"/>
          <p:nvPr>
            <p:ph type="title"/>
          </p:nvPr>
        </p:nvSpPr>
        <p:spPr>
          <a:xfrm>
            <a:off x="2083388" y="1470938"/>
            <a:ext cx="4186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610" name="Google Shape;610;p42"/>
          <p:cNvSpPr txBox="1"/>
          <p:nvPr>
            <p:ph idx="1" type="subTitle"/>
          </p:nvPr>
        </p:nvSpPr>
        <p:spPr>
          <a:xfrm>
            <a:off x="2083350" y="2382825"/>
            <a:ext cx="41862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600"/>
              <a:buNone/>
            </a:pPr>
            <a:r>
              <a:rPr lang="en"/>
              <a:t>Any 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Mania">
  <a:themeElements>
    <a:clrScheme name="Simple Light">
      <a:dk1>
        <a:srgbClr val="A2CE90"/>
      </a:dk1>
      <a:lt1>
        <a:srgbClr val="FFFFFF"/>
      </a:lt1>
      <a:dk2>
        <a:srgbClr val="274E13"/>
      </a:dk2>
      <a:lt2>
        <a:srgbClr val="4D753C"/>
      </a:lt2>
      <a:accent1>
        <a:srgbClr val="38761D"/>
      </a:accent1>
      <a:accent2>
        <a:srgbClr val="D9EAD3"/>
      </a:accent2>
      <a:accent3>
        <a:srgbClr val="6AA84F"/>
      </a:accent3>
      <a:accent4>
        <a:srgbClr val="255F0B"/>
      </a:accent4>
      <a:accent5>
        <a:srgbClr val="D9EAD3"/>
      </a:accent5>
      <a:accent6>
        <a:srgbClr val="B6D7A8"/>
      </a:accent6>
      <a:hlink>
        <a:srgbClr val="3876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